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mp3" ContentType="audio/mpe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72" r:id="rId2"/>
  </p:sldMasterIdLst>
  <p:notesMasterIdLst>
    <p:notesMasterId r:id="rId28"/>
  </p:notesMasterIdLst>
  <p:sldIdLst>
    <p:sldId id="257" r:id="rId3"/>
    <p:sldId id="258" r:id="rId4"/>
    <p:sldId id="310" r:id="rId5"/>
    <p:sldId id="311" r:id="rId6"/>
    <p:sldId id="285" r:id="rId7"/>
    <p:sldId id="291" r:id="rId8"/>
    <p:sldId id="313" r:id="rId9"/>
    <p:sldId id="259" r:id="rId10"/>
    <p:sldId id="314" r:id="rId11"/>
    <p:sldId id="317" r:id="rId12"/>
    <p:sldId id="315" r:id="rId13"/>
    <p:sldId id="261" r:id="rId14"/>
    <p:sldId id="296" r:id="rId15"/>
    <p:sldId id="267" r:id="rId16"/>
    <p:sldId id="297" r:id="rId17"/>
    <p:sldId id="298" r:id="rId18"/>
    <p:sldId id="302" r:id="rId19"/>
    <p:sldId id="306" r:id="rId20"/>
    <p:sldId id="262" r:id="rId21"/>
    <p:sldId id="304" r:id="rId22"/>
    <p:sldId id="305" r:id="rId23"/>
    <p:sldId id="307" r:id="rId24"/>
    <p:sldId id="316" r:id="rId25"/>
    <p:sldId id="308" r:id="rId26"/>
    <p:sldId id="312" r:id="rId27"/>
  </p:sldIdLst>
  <p:sldSz cx="12192000" cy="6858000"/>
  <p:notesSz cx="6858000" cy="9144000"/>
  <p:embeddedFontLst>
    <p:embeddedFont>
      <p:font typeface="Arial Black" panose="020B0A04020102020204" pitchFamily="34" charset="0"/>
      <p:bold r:id="rId29"/>
    </p:embeddedFont>
    <p:embeddedFont>
      <p:font typeface="a로케트" panose="02020600000000000000" pitchFamily="18" charset="-127"/>
      <p:regular r:id="rId30"/>
    </p:embeddedFont>
    <p:embeddedFont>
      <p:font typeface="Bell MT" panose="02020503060305020303" pitchFamily="18" charset="0"/>
      <p:regular r:id="rId31"/>
      <p:bold r:id="rId32"/>
      <p:italic r:id="rId33"/>
    </p:embeddedFont>
    <p:embeddedFont>
      <p:font typeface="Castellar" panose="020A0402060406010301" pitchFamily="18" charset="0"/>
      <p:regular r:id="rId34"/>
    </p:embeddedFont>
    <p:embeddedFont>
      <p:font typeface="Freestyle Script" panose="030804020302050B0404" pitchFamily="66" charset="0"/>
      <p:regular r:id="rId35"/>
    </p:embeddedFont>
    <p:embeddedFont>
      <p:font typeface="HY견명조" panose="02030600000101010101" pitchFamily="18" charset="-127"/>
      <p:regular r:id="rId36"/>
    </p:embeddedFont>
    <p:embeddedFont>
      <p:font typeface="KoPub돋움체 Bold" panose="00000800000000000000" pitchFamily="2" charset="-127"/>
      <p:bold r:id="rId37"/>
    </p:embeddedFont>
    <p:embeddedFont>
      <p:font typeface="KoPub돋움체 Light" panose="00000300000000000000" pitchFamily="2" charset="-127"/>
      <p:regular r:id="rId38"/>
    </p:embeddedFont>
    <p:embeddedFont>
      <p:font typeface="Leelawadee" panose="020B0502040204020203" pitchFamily="34" charset="-34"/>
      <p:regular r:id="rId39"/>
      <p:bold r:id="rId40"/>
    </p:embeddedFont>
    <p:embeddedFont>
      <p:font typeface="Segoe UI" panose="020B0502040204020203" pitchFamily="34" charset="0"/>
      <p:regular r:id="rId41"/>
      <p:bold r:id="rId42"/>
      <p:italic r:id="rId43"/>
      <p:boldItalic r:id="rId44"/>
    </p:embeddedFont>
    <p:embeddedFont>
      <p:font typeface="Segoe UI Light" panose="020B0502040204020203" pitchFamily="34" charset="0"/>
      <p:regular r:id="rId45"/>
      <p:italic r:id="rId46"/>
    </p:embeddedFont>
    <p:embeddedFont>
      <p:font typeface="Segoe UI Semibold" panose="020B0702040204020203" pitchFamily="34" charset="0"/>
      <p:bold r:id="rId47"/>
      <p:boldItalic r:id="rId48"/>
    </p:embeddedFont>
    <p:embeddedFont>
      <p:font typeface="Tahoma" panose="020B0604030504040204" pitchFamily="34" charset="0"/>
      <p:regular r:id="rId49"/>
      <p:bold r:id="rId50"/>
    </p:embeddedFont>
    <p:embeddedFont>
      <p:font typeface="Trebuchet MS" panose="020B0603020202020204" pitchFamily="34" charset="0"/>
      <p:regular r:id="rId51"/>
      <p:bold r:id="rId52"/>
      <p:italic r:id="rId53"/>
      <p:boldItalic r:id="rId54"/>
    </p:embeddedFont>
    <p:embeddedFont>
      <p:font typeface="나눔바른고딕" panose="020B0603020101020101" pitchFamily="50" charset="-127"/>
      <p:regular r:id="rId55"/>
      <p:bold r:id="rId56"/>
    </p:embeddedFont>
    <p:embeddedFont>
      <p:font typeface="나눔스퀘어" panose="020B0600000101010101" pitchFamily="50" charset="-127"/>
      <p:regular r:id="rId57"/>
    </p:embeddedFont>
    <p:embeddedFont>
      <p:font typeface="맑은 고딕" panose="020B0503020000020004" pitchFamily="50" charset="-127"/>
      <p:regular r:id="rId58"/>
      <p:bold r:id="rId5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ICT01_21" initials="I" lastIdx="1" clrIdx="0">
    <p:extLst>
      <p:ext uri="{19B8F6BF-5375-455C-9EA6-DF929625EA0E}">
        <p15:presenceInfo xmlns:p15="http://schemas.microsoft.com/office/powerpoint/2012/main" userId="ICT01_21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F2270"/>
    <a:srgbClr val="552579"/>
    <a:srgbClr val="3C1A56"/>
    <a:srgbClr val="AC0000"/>
    <a:srgbClr val="6699F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11.fntdata"/><Relationship Id="rId21" Type="http://schemas.openxmlformats.org/officeDocument/2006/relationships/slide" Target="slides/slide19.xml"/><Relationship Id="rId34" Type="http://schemas.openxmlformats.org/officeDocument/2006/relationships/font" Target="fonts/font6.fntdata"/><Relationship Id="rId42" Type="http://schemas.openxmlformats.org/officeDocument/2006/relationships/font" Target="fonts/font14.fntdata"/><Relationship Id="rId47" Type="http://schemas.openxmlformats.org/officeDocument/2006/relationships/font" Target="fonts/font19.fntdata"/><Relationship Id="rId50" Type="http://schemas.openxmlformats.org/officeDocument/2006/relationships/font" Target="fonts/font22.fntdata"/><Relationship Id="rId55" Type="http://schemas.openxmlformats.org/officeDocument/2006/relationships/font" Target="fonts/font27.fntdata"/><Relationship Id="rId63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font" Target="fonts/font1.fntdata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45" Type="http://schemas.openxmlformats.org/officeDocument/2006/relationships/font" Target="fonts/font17.fntdata"/><Relationship Id="rId53" Type="http://schemas.openxmlformats.org/officeDocument/2006/relationships/font" Target="fonts/font25.fntdata"/><Relationship Id="rId58" Type="http://schemas.openxmlformats.org/officeDocument/2006/relationships/font" Target="fonts/font30.fntdata"/><Relationship Id="rId5" Type="http://schemas.openxmlformats.org/officeDocument/2006/relationships/slide" Target="slides/slide3.xml"/><Relationship Id="rId61" Type="http://schemas.openxmlformats.org/officeDocument/2006/relationships/presProps" Target="presProp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font" Target="fonts/font15.fntdata"/><Relationship Id="rId48" Type="http://schemas.openxmlformats.org/officeDocument/2006/relationships/font" Target="fonts/font20.fntdata"/><Relationship Id="rId56" Type="http://schemas.openxmlformats.org/officeDocument/2006/relationships/font" Target="fonts/font28.fntdata"/><Relationship Id="rId64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font" Target="fonts/font23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46" Type="http://schemas.openxmlformats.org/officeDocument/2006/relationships/font" Target="fonts/font18.fntdata"/><Relationship Id="rId59" Type="http://schemas.openxmlformats.org/officeDocument/2006/relationships/font" Target="fonts/font31.fntdata"/><Relationship Id="rId20" Type="http://schemas.openxmlformats.org/officeDocument/2006/relationships/slide" Target="slides/slide18.xml"/><Relationship Id="rId41" Type="http://schemas.openxmlformats.org/officeDocument/2006/relationships/font" Target="fonts/font13.fntdata"/><Relationship Id="rId54" Type="http://schemas.openxmlformats.org/officeDocument/2006/relationships/font" Target="fonts/font26.fntdata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49" Type="http://schemas.openxmlformats.org/officeDocument/2006/relationships/font" Target="fonts/font21.fntdata"/><Relationship Id="rId57" Type="http://schemas.openxmlformats.org/officeDocument/2006/relationships/font" Target="fonts/font29.fntdata"/><Relationship Id="rId10" Type="http://schemas.openxmlformats.org/officeDocument/2006/relationships/slide" Target="slides/slide8.xml"/><Relationship Id="rId31" Type="http://schemas.openxmlformats.org/officeDocument/2006/relationships/font" Target="fonts/font3.fntdata"/><Relationship Id="rId44" Type="http://schemas.openxmlformats.org/officeDocument/2006/relationships/font" Target="fonts/font16.fntdata"/><Relationship Id="rId52" Type="http://schemas.openxmlformats.org/officeDocument/2006/relationships/font" Target="fonts/font24.fntdata"/><Relationship Id="rId60" Type="http://schemas.openxmlformats.org/officeDocument/2006/relationships/commentAuthors" Target="commentAuthors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1">
  <dgm:title val=""/>
  <dgm:desc val=""/>
  <dgm:catLst>
    <dgm:cat type="accent6" pri="11100"/>
  </dgm:catLst>
  <dgm:styleLbl name="node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6">
        <a:alpha val="4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6BA7F70-457A-443B-8BDC-C65EBB0687DA}" type="doc">
      <dgm:prSet loTypeId="urn:microsoft.com/office/officeart/2005/8/layout/bProcess3" loCatId="process" qsTypeId="urn:microsoft.com/office/officeart/2005/8/quickstyle/simple1" qsCatId="simple" csTypeId="urn:microsoft.com/office/officeart/2005/8/colors/accent6_1" csCatId="accent6" phldr="1"/>
      <dgm:spPr/>
      <dgm:t>
        <a:bodyPr/>
        <a:lstStyle/>
        <a:p>
          <a:pPr latinLnBrk="1"/>
          <a:endParaRPr lang="ko-KR" altLang="en-US"/>
        </a:p>
      </dgm:t>
    </dgm:pt>
    <dgm:pt modelId="{8F1DCAE3-0521-4BF3-BBE1-36D983DE53F5}">
      <dgm:prSet phldrT="[텍스트]" custT="1"/>
      <dgm:spPr>
        <a:noFill/>
        <a:ln w="31750">
          <a:solidFill>
            <a:schemeClr val="bg2"/>
          </a:solidFill>
        </a:ln>
      </dgm:spPr>
      <dgm:t>
        <a:bodyPr/>
        <a:lstStyle/>
        <a:p>
          <a:pPr latinLnBrk="1"/>
          <a:r>
            <a:rPr lang="en-US" altLang="ko-KR" sz="1800" dirty="0">
              <a:solidFill>
                <a:schemeClr val="bg2"/>
              </a:solidFill>
              <a:latin typeface="a로케트" panose="02020600000000000000" pitchFamily="18" charset="-127"/>
              <a:ea typeface="a로케트" panose="02020600000000000000" pitchFamily="18" charset="-127"/>
            </a:rPr>
            <a:t>* </a:t>
          </a:r>
          <a:r>
            <a:rPr lang="ko-KR" altLang="en-US" sz="1800" dirty="0" err="1">
              <a:solidFill>
                <a:schemeClr val="bg2"/>
              </a:solidFill>
              <a:latin typeface="a로케트" panose="02020600000000000000" pitchFamily="18" charset="-127"/>
              <a:ea typeface="a로케트" panose="02020600000000000000" pitchFamily="18" charset="-127"/>
            </a:rPr>
            <a:t>전처리</a:t>
          </a:r>
          <a:r>
            <a:rPr lang="ko-KR" altLang="en-US" sz="1800" dirty="0">
              <a:solidFill>
                <a:schemeClr val="bg2"/>
              </a:solidFill>
              <a:latin typeface="a로케트" panose="02020600000000000000" pitchFamily="18" charset="-127"/>
              <a:ea typeface="a로케트" panose="02020600000000000000" pitchFamily="18" charset="-127"/>
            </a:rPr>
            <a:t> </a:t>
          </a:r>
          <a:endParaRPr lang="en-US" altLang="ko-KR" sz="1800" dirty="0">
            <a:solidFill>
              <a:schemeClr val="bg2"/>
            </a:solidFill>
            <a:latin typeface="a로케트" panose="02020600000000000000" pitchFamily="18" charset="-127"/>
            <a:ea typeface="a로케트" panose="02020600000000000000" pitchFamily="18" charset="-127"/>
          </a:endParaRPr>
        </a:p>
        <a:p>
          <a:pPr latinLnBrk="1"/>
          <a:r>
            <a:rPr lang="ko-KR" altLang="en-US" sz="1400" dirty="0">
              <a:solidFill>
                <a:schemeClr val="bg2"/>
              </a:solidFill>
              <a:latin typeface="a로케트" panose="02020600000000000000" pitchFamily="18" charset="-127"/>
              <a:ea typeface="a로케트" panose="02020600000000000000" pitchFamily="18" charset="-127"/>
            </a:rPr>
            <a:t>정규 분포 표현식 시행</a:t>
          </a:r>
          <a:endParaRPr lang="en-US" altLang="ko-KR" sz="1400" dirty="0">
            <a:solidFill>
              <a:schemeClr val="bg2"/>
            </a:solidFill>
            <a:latin typeface="a로케트" panose="02020600000000000000" pitchFamily="18" charset="-127"/>
            <a:ea typeface="a로케트" panose="02020600000000000000" pitchFamily="18" charset="-127"/>
          </a:endParaRPr>
        </a:p>
        <a:p>
          <a:pPr latinLnBrk="1"/>
          <a:r>
            <a:rPr lang="ko-KR" altLang="en-US" sz="1400" dirty="0">
              <a:solidFill>
                <a:schemeClr val="bg2"/>
              </a:solidFill>
              <a:latin typeface="a로케트" panose="02020600000000000000" pitchFamily="18" charset="-127"/>
              <a:ea typeface="a로케트" panose="02020600000000000000" pitchFamily="18" charset="-127"/>
            </a:rPr>
            <a:t>특수문자제거</a:t>
          </a:r>
          <a:endParaRPr lang="en-US" altLang="ko-KR" sz="1400" dirty="0">
            <a:solidFill>
              <a:schemeClr val="bg2"/>
            </a:solidFill>
            <a:latin typeface="a로케트" panose="02020600000000000000" pitchFamily="18" charset="-127"/>
            <a:ea typeface="a로케트" panose="02020600000000000000" pitchFamily="18" charset="-127"/>
          </a:endParaRPr>
        </a:p>
        <a:p>
          <a:pPr latinLnBrk="1"/>
          <a:r>
            <a:rPr lang="ko-KR" altLang="en-US" sz="1400" dirty="0" err="1">
              <a:solidFill>
                <a:schemeClr val="bg2"/>
              </a:solidFill>
              <a:latin typeface="a로케트" panose="02020600000000000000" pitchFamily="18" charset="-127"/>
              <a:ea typeface="a로케트" panose="02020600000000000000" pitchFamily="18" charset="-127"/>
            </a:rPr>
            <a:t>불용어</a:t>
          </a:r>
          <a:r>
            <a:rPr lang="ko-KR" altLang="en-US" sz="1400" dirty="0">
              <a:solidFill>
                <a:schemeClr val="bg2"/>
              </a:solidFill>
              <a:latin typeface="a로케트" panose="02020600000000000000" pitchFamily="18" charset="-127"/>
              <a:ea typeface="a로케트" panose="02020600000000000000" pitchFamily="18" charset="-127"/>
            </a:rPr>
            <a:t> 제거</a:t>
          </a:r>
        </a:p>
      </dgm:t>
    </dgm:pt>
    <dgm:pt modelId="{4533BD8F-5722-412D-AE89-66EB6EEC51F8}" type="parTrans" cxnId="{0188A0D4-C345-49B3-B498-EC9361331415}">
      <dgm:prSet/>
      <dgm:spPr/>
      <dgm:t>
        <a:bodyPr/>
        <a:lstStyle/>
        <a:p>
          <a:pPr latinLnBrk="1"/>
          <a:endParaRPr lang="ko-KR" altLang="en-US" sz="1400">
            <a:solidFill>
              <a:schemeClr val="bg2"/>
            </a:solidFill>
            <a:latin typeface="a로케트" panose="02020600000000000000" pitchFamily="18" charset="-127"/>
            <a:ea typeface="a로케트" panose="02020600000000000000" pitchFamily="18" charset="-127"/>
          </a:endParaRPr>
        </a:p>
      </dgm:t>
    </dgm:pt>
    <dgm:pt modelId="{3CA07EE4-6298-4C3B-9266-513ADBA6740E}" type="sibTrans" cxnId="{0188A0D4-C345-49B3-B498-EC9361331415}">
      <dgm:prSet custT="1"/>
      <dgm:spPr/>
      <dgm:t>
        <a:bodyPr/>
        <a:lstStyle/>
        <a:p>
          <a:pPr latinLnBrk="1"/>
          <a:endParaRPr lang="ko-KR" altLang="en-US" sz="1400">
            <a:solidFill>
              <a:schemeClr val="bg2"/>
            </a:solidFill>
            <a:latin typeface="a로케트" panose="02020600000000000000" pitchFamily="18" charset="-127"/>
            <a:ea typeface="a로케트" panose="02020600000000000000" pitchFamily="18" charset="-127"/>
          </a:endParaRPr>
        </a:p>
      </dgm:t>
    </dgm:pt>
    <dgm:pt modelId="{ADECCF52-8D8F-4B2A-A369-3FE91CFE30BF}">
      <dgm:prSet phldrT="[텍스트]" custT="1"/>
      <dgm:spPr>
        <a:noFill/>
        <a:ln w="31750">
          <a:solidFill>
            <a:schemeClr val="bg2"/>
          </a:solidFill>
        </a:ln>
      </dgm:spPr>
      <dgm:t>
        <a:bodyPr/>
        <a:lstStyle/>
        <a:p>
          <a:pPr latinLnBrk="1"/>
          <a:r>
            <a:rPr lang="en-US" altLang="ko-KR" sz="1800" dirty="0">
              <a:solidFill>
                <a:schemeClr val="bg2"/>
              </a:solidFill>
              <a:latin typeface="a로케트" panose="02020600000000000000" pitchFamily="18" charset="-127"/>
              <a:ea typeface="a로케트" panose="02020600000000000000" pitchFamily="18" charset="-127"/>
            </a:rPr>
            <a:t>* </a:t>
          </a:r>
          <a:r>
            <a:rPr lang="ko-KR" altLang="en-US" sz="1800" dirty="0">
              <a:solidFill>
                <a:schemeClr val="bg2"/>
              </a:solidFill>
              <a:latin typeface="a로케트" panose="02020600000000000000" pitchFamily="18" charset="-127"/>
              <a:ea typeface="a로케트" panose="02020600000000000000" pitchFamily="18" charset="-127"/>
            </a:rPr>
            <a:t>형태소 분석</a:t>
          </a:r>
          <a:endParaRPr lang="en-US" altLang="ko-KR" sz="1800" dirty="0">
            <a:solidFill>
              <a:schemeClr val="bg2"/>
            </a:solidFill>
            <a:latin typeface="a로케트" panose="02020600000000000000" pitchFamily="18" charset="-127"/>
            <a:ea typeface="a로케트" panose="02020600000000000000" pitchFamily="18" charset="-127"/>
          </a:endParaRPr>
        </a:p>
        <a:p>
          <a:pPr latinLnBrk="1"/>
          <a:r>
            <a:rPr lang="en-US" altLang="ko-KR" sz="1400" dirty="0" err="1">
              <a:solidFill>
                <a:schemeClr val="bg2"/>
              </a:solidFill>
              <a:latin typeface="a로케트" panose="02020600000000000000" pitchFamily="18" charset="-127"/>
              <a:ea typeface="a로케트" panose="02020600000000000000" pitchFamily="18" charset="-127"/>
            </a:rPr>
            <a:t>Konlpy</a:t>
          </a:r>
          <a:r>
            <a:rPr lang="ko-KR" altLang="en-US" sz="1400" dirty="0">
              <a:solidFill>
                <a:schemeClr val="bg2"/>
              </a:solidFill>
              <a:latin typeface="a로케트" panose="02020600000000000000" pitchFamily="18" charset="-127"/>
              <a:ea typeface="a로케트" panose="02020600000000000000" pitchFamily="18" charset="-127"/>
            </a:rPr>
            <a:t>사용</a:t>
          </a:r>
          <a:endParaRPr lang="en-US" altLang="ko-KR" sz="1400" dirty="0">
            <a:solidFill>
              <a:schemeClr val="bg2"/>
            </a:solidFill>
            <a:latin typeface="a로케트" panose="02020600000000000000" pitchFamily="18" charset="-127"/>
            <a:ea typeface="a로케트" panose="02020600000000000000" pitchFamily="18" charset="-127"/>
          </a:endParaRPr>
        </a:p>
        <a:p>
          <a:pPr latinLnBrk="1"/>
          <a:r>
            <a:rPr lang="ko-KR" altLang="en-US" sz="1400" dirty="0">
              <a:solidFill>
                <a:schemeClr val="bg2"/>
              </a:solidFill>
              <a:latin typeface="a로케트" panose="02020600000000000000" pitchFamily="18" charset="-127"/>
              <a:ea typeface="a로케트" panose="02020600000000000000" pitchFamily="18" charset="-127"/>
            </a:rPr>
            <a:t>단어 토큰화 진행</a:t>
          </a:r>
          <a:r>
            <a:rPr lang="en-US" altLang="ko-KR" sz="1400" dirty="0">
              <a:solidFill>
                <a:schemeClr val="bg2"/>
              </a:solidFill>
              <a:latin typeface="a로케트" panose="02020600000000000000" pitchFamily="18" charset="-127"/>
              <a:ea typeface="a로케트" panose="02020600000000000000" pitchFamily="18" charset="-127"/>
            </a:rPr>
            <a:t>(</a:t>
          </a:r>
          <a:r>
            <a:rPr lang="ko-KR" altLang="en-US" sz="1400" dirty="0">
              <a:solidFill>
                <a:schemeClr val="bg2"/>
              </a:solidFill>
              <a:latin typeface="a로케트" panose="02020600000000000000" pitchFamily="18" charset="-127"/>
              <a:ea typeface="a로케트" panose="02020600000000000000" pitchFamily="18" charset="-127"/>
            </a:rPr>
            <a:t>쪼개기</a:t>
          </a:r>
          <a:r>
            <a:rPr lang="en-US" altLang="ko-KR" sz="1400" dirty="0">
              <a:solidFill>
                <a:schemeClr val="bg2"/>
              </a:solidFill>
              <a:latin typeface="a로케트" panose="02020600000000000000" pitchFamily="18" charset="-127"/>
              <a:ea typeface="a로케트" panose="02020600000000000000" pitchFamily="18" charset="-127"/>
            </a:rPr>
            <a:t>)</a:t>
          </a:r>
        </a:p>
      </dgm:t>
    </dgm:pt>
    <dgm:pt modelId="{A3C12433-5690-4130-BC11-1CA67C9D6B2C}" type="parTrans" cxnId="{9064577D-62DC-4302-8DCB-65BF1FC6E266}">
      <dgm:prSet/>
      <dgm:spPr/>
      <dgm:t>
        <a:bodyPr/>
        <a:lstStyle/>
        <a:p>
          <a:pPr latinLnBrk="1"/>
          <a:endParaRPr lang="ko-KR" altLang="en-US" sz="1400">
            <a:solidFill>
              <a:schemeClr val="bg2"/>
            </a:solidFill>
            <a:latin typeface="a로케트" panose="02020600000000000000" pitchFamily="18" charset="-127"/>
            <a:ea typeface="a로케트" panose="02020600000000000000" pitchFamily="18" charset="-127"/>
          </a:endParaRPr>
        </a:p>
      </dgm:t>
    </dgm:pt>
    <dgm:pt modelId="{061CDAD9-FC64-4E94-87ED-E11C530E96FE}" type="sibTrans" cxnId="{9064577D-62DC-4302-8DCB-65BF1FC6E266}">
      <dgm:prSet custT="1"/>
      <dgm:spPr/>
      <dgm:t>
        <a:bodyPr/>
        <a:lstStyle/>
        <a:p>
          <a:pPr latinLnBrk="1"/>
          <a:endParaRPr lang="ko-KR" altLang="en-US" sz="1400">
            <a:solidFill>
              <a:schemeClr val="bg2"/>
            </a:solidFill>
            <a:latin typeface="a로케트" panose="02020600000000000000" pitchFamily="18" charset="-127"/>
            <a:ea typeface="a로케트" panose="02020600000000000000" pitchFamily="18" charset="-127"/>
          </a:endParaRPr>
        </a:p>
      </dgm:t>
    </dgm:pt>
    <dgm:pt modelId="{A77F1961-293E-4F0E-A32B-CD1A57A41E21}">
      <dgm:prSet phldrT="[텍스트]" custT="1"/>
      <dgm:spPr>
        <a:noFill/>
        <a:ln w="31750">
          <a:solidFill>
            <a:schemeClr val="bg2"/>
          </a:solidFill>
        </a:ln>
      </dgm:spPr>
      <dgm:t>
        <a:bodyPr/>
        <a:lstStyle/>
        <a:p>
          <a:pPr latinLnBrk="1"/>
          <a:r>
            <a:rPr lang="en-US" altLang="ko-KR" sz="1800" dirty="0">
              <a:solidFill>
                <a:schemeClr val="bg2"/>
              </a:solidFill>
              <a:latin typeface="a로케트" panose="02020600000000000000" pitchFamily="18" charset="-127"/>
              <a:ea typeface="a로케트" panose="02020600000000000000" pitchFamily="18" charset="-127"/>
            </a:rPr>
            <a:t>* </a:t>
          </a:r>
          <a:r>
            <a:rPr lang="ko-KR" altLang="en-US" sz="1800" dirty="0">
              <a:solidFill>
                <a:schemeClr val="bg2"/>
              </a:solidFill>
              <a:latin typeface="a로케트" panose="02020600000000000000" pitchFamily="18" charset="-127"/>
              <a:ea typeface="a로케트" panose="02020600000000000000" pitchFamily="18" charset="-127"/>
            </a:rPr>
            <a:t>정수 인코딩</a:t>
          </a:r>
          <a:endParaRPr lang="en-US" altLang="ko-KR" sz="1800" dirty="0">
            <a:solidFill>
              <a:schemeClr val="bg2"/>
            </a:solidFill>
            <a:latin typeface="a로케트" panose="02020600000000000000" pitchFamily="18" charset="-127"/>
            <a:ea typeface="a로케트" panose="02020600000000000000" pitchFamily="18" charset="-127"/>
          </a:endParaRPr>
        </a:p>
        <a:p>
          <a:pPr latinLnBrk="1"/>
          <a:r>
            <a:rPr lang="ko-KR" altLang="en-US" sz="1400">
              <a:solidFill>
                <a:schemeClr val="bg2"/>
              </a:solidFill>
              <a:latin typeface="a로케트" panose="02020600000000000000" pitchFamily="18" charset="-127"/>
              <a:ea typeface="a로케트" panose="02020600000000000000" pitchFamily="18" charset="-127"/>
            </a:rPr>
            <a:t>단어 </a:t>
          </a:r>
          <a:r>
            <a:rPr lang="ko-KR" altLang="en-US" sz="1400" dirty="0">
              <a:solidFill>
                <a:schemeClr val="bg2"/>
              </a:solidFill>
              <a:latin typeface="a로케트" panose="02020600000000000000" pitchFamily="18" charset="-127"/>
              <a:ea typeface="a로케트" panose="02020600000000000000" pitchFamily="18" charset="-127"/>
            </a:rPr>
            <a:t>벡터화 </a:t>
          </a:r>
          <a:r>
            <a:rPr lang="en-US" altLang="ko-KR" sz="1400" dirty="0">
              <a:solidFill>
                <a:schemeClr val="bg2"/>
              </a:solidFill>
              <a:latin typeface="a로케트" panose="02020600000000000000" pitchFamily="18" charset="-127"/>
              <a:ea typeface="a로케트" panose="02020600000000000000" pitchFamily="18" charset="-127"/>
            </a:rPr>
            <a:t>-&gt; </a:t>
          </a:r>
          <a:r>
            <a:rPr lang="ko-KR" altLang="en-US" sz="1400" dirty="0">
              <a:solidFill>
                <a:schemeClr val="bg2"/>
              </a:solidFill>
              <a:latin typeface="a로케트" panose="02020600000000000000" pitchFamily="18" charset="-127"/>
              <a:ea typeface="a로케트" panose="02020600000000000000" pitchFamily="18" charset="-127"/>
            </a:rPr>
            <a:t>패딩</a:t>
          </a:r>
          <a:endParaRPr lang="en-US" altLang="ko-KR" sz="1400" dirty="0">
            <a:solidFill>
              <a:schemeClr val="bg2"/>
            </a:solidFill>
            <a:latin typeface="a로케트" panose="02020600000000000000" pitchFamily="18" charset="-127"/>
            <a:ea typeface="a로케트" panose="02020600000000000000" pitchFamily="18" charset="-127"/>
          </a:endParaRPr>
        </a:p>
        <a:p>
          <a:pPr latinLnBrk="1"/>
          <a:r>
            <a:rPr lang="ko-KR" altLang="en-US" sz="1400" dirty="0">
              <a:solidFill>
                <a:schemeClr val="bg2"/>
              </a:solidFill>
              <a:latin typeface="a로케트" panose="02020600000000000000" pitchFamily="18" charset="-127"/>
              <a:ea typeface="a로케트" panose="02020600000000000000" pitchFamily="18" charset="-127"/>
            </a:rPr>
            <a:t>감정사전 레이블에 따른 분류</a:t>
          </a:r>
        </a:p>
      </dgm:t>
    </dgm:pt>
    <dgm:pt modelId="{F013D354-8E8D-4A7C-8016-C342D0509E11}" type="parTrans" cxnId="{07106A5E-F7DF-43BD-85FA-D99B961469F9}">
      <dgm:prSet/>
      <dgm:spPr/>
      <dgm:t>
        <a:bodyPr/>
        <a:lstStyle/>
        <a:p>
          <a:pPr latinLnBrk="1"/>
          <a:endParaRPr lang="ko-KR" altLang="en-US" sz="1400">
            <a:solidFill>
              <a:schemeClr val="bg2"/>
            </a:solidFill>
            <a:latin typeface="a로케트" panose="02020600000000000000" pitchFamily="18" charset="-127"/>
            <a:ea typeface="a로케트" panose="02020600000000000000" pitchFamily="18" charset="-127"/>
          </a:endParaRPr>
        </a:p>
      </dgm:t>
    </dgm:pt>
    <dgm:pt modelId="{C8887035-71E5-42D3-90C8-970A1B6BEDBC}" type="sibTrans" cxnId="{07106A5E-F7DF-43BD-85FA-D99B961469F9}">
      <dgm:prSet custT="1"/>
      <dgm:spPr/>
      <dgm:t>
        <a:bodyPr/>
        <a:lstStyle/>
        <a:p>
          <a:pPr latinLnBrk="1"/>
          <a:endParaRPr lang="ko-KR" altLang="en-US" sz="1400">
            <a:solidFill>
              <a:schemeClr val="bg2"/>
            </a:solidFill>
            <a:latin typeface="a로케트" panose="02020600000000000000" pitchFamily="18" charset="-127"/>
            <a:ea typeface="a로케트" panose="02020600000000000000" pitchFamily="18" charset="-127"/>
          </a:endParaRPr>
        </a:p>
      </dgm:t>
    </dgm:pt>
    <dgm:pt modelId="{1D88A4A7-997B-4BEF-9C1F-452E2FFF99A4}">
      <dgm:prSet phldrT="[텍스트]" custT="1"/>
      <dgm:spPr>
        <a:noFill/>
        <a:ln w="31750">
          <a:solidFill>
            <a:schemeClr val="bg2"/>
          </a:solidFill>
        </a:ln>
      </dgm:spPr>
      <dgm:t>
        <a:bodyPr/>
        <a:lstStyle/>
        <a:p>
          <a:pPr latinLnBrk="1"/>
          <a:r>
            <a:rPr lang="en-US" altLang="ko-KR" sz="1800" dirty="0">
              <a:solidFill>
                <a:schemeClr val="bg2"/>
              </a:solidFill>
              <a:latin typeface="a로케트" panose="02020600000000000000" pitchFamily="18" charset="-127"/>
              <a:ea typeface="a로케트" panose="02020600000000000000" pitchFamily="18" charset="-127"/>
            </a:rPr>
            <a:t>* Model</a:t>
          </a:r>
        </a:p>
        <a:p>
          <a:pPr latinLnBrk="1"/>
          <a:r>
            <a:rPr lang="en-US" altLang="ko-KR" sz="1400" dirty="0">
              <a:solidFill>
                <a:schemeClr val="bg2"/>
              </a:solidFill>
              <a:latin typeface="a로케트" panose="02020600000000000000" pitchFamily="18" charset="-127"/>
              <a:ea typeface="a로케트" panose="02020600000000000000" pitchFamily="18" charset="-127"/>
            </a:rPr>
            <a:t>MLP</a:t>
          </a:r>
        </a:p>
        <a:p>
          <a:pPr latinLnBrk="1"/>
          <a:r>
            <a:rPr lang="en-US" altLang="ko-KR" sz="1100" dirty="0">
              <a:solidFill>
                <a:schemeClr val="bg2"/>
              </a:solidFill>
              <a:latin typeface="a로케트" panose="02020600000000000000" pitchFamily="18" charset="-127"/>
              <a:ea typeface="a로케트" panose="02020600000000000000" pitchFamily="18" charset="-127"/>
            </a:rPr>
            <a:t>(</a:t>
          </a:r>
          <a:r>
            <a:rPr lang="en-US" sz="1100" b="0" i="0" dirty="0">
              <a:solidFill>
                <a:schemeClr val="bg2"/>
              </a:solidFill>
              <a:latin typeface="a로케트" panose="02020600000000000000" pitchFamily="18" charset="-127"/>
              <a:ea typeface="a로케트" panose="02020600000000000000" pitchFamily="18" charset="-127"/>
            </a:rPr>
            <a:t>Multi Layer Perceptron</a:t>
          </a:r>
          <a:r>
            <a:rPr lang="en-US" altLang="ko-KR" sz="1100" dirty="0">
              <a:solidFill>
                <a:schemeClr val="bg2"/>
              </a:solidFill>
              <a:latin typeface="a로케트" panose="02020600000000000000" pitchFamily="18" charset="-127"/>
              <a:ea typeface="a로케트" panose="02020600000000000000" pitchFamily="18" charset="-127"/>
            </a:rPr>
            <a:t>)</a:t>
          </a:r>
        </a:p>
        <a:p>
          <a:pPr latinLnBrk="1"/>
          <a:r>
            <a:rPr lang="en-US" altLang="ko-KR" sz="1400" dirty="0">
              <a:solidFill>
                <a:schemeClr val="bg2"/>
              </a:solidFill>
              <a:latin typeface="a로케트" panose="02020600000000000000" pitchFamily="18" charset="-127"/>
              <a:ea typeface="a로케트" panose="02020600000000000000" pitchFamily="18" charset="-127"/>
            </a:rPr>
            <a:t>LSTM</a:t>
          </a:r>
        </a:p>
        <a:p>
          <a:pPr latinLnBrk="1"/>
          <a:r>
            <a:rPr lang="en-US" sz="1100" b="0" i="0" u="none" dirty="0">
              <a:solidFill>
                <a:schemeClr val="bg2"/>
              </a:solidFill>
              <a:effectLst/>
              <a:latin typeface="a로케트" panose="02020600000000000000" pitchFamily="18" charset="-127"/>
              <a:ea typeface="a로케트" panose="02020600000000000000" pitchFamily="18" charset="-127"/>
            </a:rPr>
            <a:t>(Long Short-Term Memory)</a:t>
          </a:r>
          <a:endParaRPr lang="en-US" altLang="ko-KR" sz="1100" b="0" i="0" u="none" dirty="0">
            <a:solidFill>
              <a:schemeClr val="bg2"/>
            </a:solidFill>
            <a:effectLst/>
            <a:latin typeface="a로케트" panose="02020600000000000000" pitchFamily="18" charset="-127"/>
            <a:ea typeface="a로케트" panose="02020600000000000000" pitchFamily="18" charset="-127"/>
          </a:endParaRPr>
        </a:p>
      </dgm:t>
    </dgm:pt>
    <dgm:pt modelId="{6FBC8126-304E-4A32-ABB9-C20E1872B61D}" type="parTrans" cxnId="{8E880329-DE9B-468C-B445-9761BA3FCD88}">
      <dgm:prSet/>
      <dgm:spPr/>
      <dgm:t>
        <a:bodyPr/>
        <a:lstStyle/>
        <a:p>
          <a:pPr latinLnBrk="1"/>
          <a:endParaRPr lang="ko-KR" altLang="en-US" sz="1400">
            <a:solidFill>
              <a:schemeClr val="bg2"/>
            </a:solidFill>
            <a:latin typeface="a로케트" panose="02020600000000000000" pitchFamily="18" charset="-127"/>
            <a:ea typeface="a로케트" panose="02020600000000000000" pitchFamily="18" charset="-127"/>
          </a:endParaRPr>
        </a:p>
      </dgm:t>
    </dgm:pt>
    <dgm:pt modelId="{1F0A6341-6D1A-4B37-86CC-7BBBABA093EC}" type="sibTrans" cxnId="{8E880329-DE9B-468C-B445-9761BA3FCD88}">
      <dgm:prSet/>
      <dgm:spPr/>
      <dgm:t>
        <a:bodyPr/>
        <a:lstStyle/>
        <a:p>
          <a:pPr latinLnBrk="1"/>
          <a:endParaRPr lang="ko-KR" altLang="en-US" sz="1400">
            <a:solidFill>
              <a:schemeClr val="bg2"/>
            </a:solidFill>
            <a:latin typeface="a로케트" panose="02020600000000000000" pitchFamily="18" charset="-127"/>
            <a:ea typeface="a로케트" panose="02020600000000000000" pitchFamily="18" charset="-127"/>
          </a:endParaRPr>
        </a:p>
      </dgm:t>
    </dgm:pt>
    <dgm:pt modelId="{CF0B8BFA-A1D9-4D77-A745-F65437667501}" type="pres">
      <dgm:prSet presAssocID="{06BA7F70-457A-443B-8BDC-C65EBB0687DA}" presName="Name0" presStyleCnt="0">
        <dgm:presLayoutVars>
          <dgm:dir/>
          <dgm:resizeHandles val="exact"/>
        </dgm:presLayoutVars>
      </dgm:prSet>
      <dgm:spPr/>
    </dgm:pt>
    <dgm:pt modelId="{7F4BE4FE-B4DE-43B8-83DF-0DFBDF4865AE}" type="pres">
      <dgm:prSet presAssocID="{8F1DCAE3-0521-4BF3-BBE1-36D983DE53F5}" presName="node" presStyleLbl="node1" presStyleIdx="0" presStyleCnt="4">
        <dgm:presLayoutVars>
          <dgm:bulletEnabled val="1"/>
        </dgm:presLayoutVars>
      </dgm:prSet>
      <dgm:spPr/>
    </dgm:pt>
    <dgm:pt modelId="{C871B408-04E7-4FC8-88A3-8D24928AF9C1}" type="pres">
      <dgm:prSet presAssocID="{3CA07EE4-6298-4C3B-9266-513ADBA6740E}" presName="sibTrans" presStyleLbl="sibTrans1D1" presStyleIdx="0" presStyleCnt="3"/>
      <dgm:spPr/>
    </dgm:pt>
    <dgm:pt modelId="{FB403F62-BCD6-4928-A96C-75405EFDF731}" type="pres">
      <dgm:prSet presAssocID="{3CA07EE4-6298-4C3B-9266-513ADBA6740E}" presName="connectorText" presStyleLbl="sibTrans1D1" presStyleIdx="0" presStyleCnt="3"/>
      <dgm:spPr/>
    </dgm:pt>
    <dgm:pt modelId="{2063F764-607D-45DD-9FCE-2CE920779188}" type="pres">
      <dgm:prSet presAssocID="{ADECCF52-8D8F-4B2A-A369-3FE91CFE30BF}" presName="node" presStyleLbl="node1" presStyleIdx="1" presStyleCnt="4">
        <dgm:presLayoutVars>
          <dgm:bulletEnabled val="1"/>
        </dgm:presLayoutVars>
      </dgm:prSet>
      <dgm:spPr/>
    </dgm:pt>
    <dgm:pt modelId="{EAF564D5-272B-467D-BC09-1BB8F0E43854}" type="pres">
      <dgm:prSet presAssocID="{061CDAD9-FC64-4E94-87ED-E11C530E96FE}" presName="sibTrans" presStyleLbl="sibTrans1D1" presStyleIdx="1" presStyleCnt="3"/>
      <dgm:spPr/>
    </dgm:pt>
    <dgm:pt modelId="{7365D0D9-3450-4DC2-A56E-73D446C82330}" type="pres">
      <dgm:prSet presAssocID="{061CDAD9-FC64-4E94-87ED-E11C530E96FE}" presName="connectorText" presStyleLbl="sibTrans1D1" presStyleIdx="1" presStyleCnt="3"/>
      <dgm:spPr/>
    </dgm:pt>
    <dgm:pt modelId="{0DF05BD2-4C08-4D5D-90F4-205131A471E1}" type="pres">
      <dgm:prSet presAssocID="{A77F1961-293E-4F0E-A32B-CD1A57A41E21}" presName="node" presStyleLbl="node1" presStyleIdx="2" presStyleCnt="4">
        <dgm:presLayoutVars>
          <dgm:bulletEnabled val="1"/>
        </dgm:presLayoutVars>
      </dgm:prSet>
      <dgm:spPr/>
    </dgm:pt>
    <dgm:pt modelId="{E269F88D-FC06-492B-B0D2-91EF622FBF7D}" type="pres">
      <dgm:prSet presAssocID="{C8887035-71E5-42D3-90C8-970A1B6BEDBC}" presName="sibTrans" presStyleLbl="sibTrans1D1" presStyleIdx="2" presStyleCnt="3"/>
      <dgm:spPr/>
    </dgm:pt>
    <dgm:pt modelId="{BBC9A7D7-387C-4C7D-B9A4-C94548F288D3}" type="pres">
      <dgm:prSet presAssocID="{C8887035-71E5-42D3-90C8-970A1B6BEDBC}" presName="connectorText" presStyleLbl="sibTrans1D1" presStyleIdx="2" presStyleCnt="3"/>
      <dgm:spPr/>
    </dgm:pt>
    <dgm:pt modelId="{D7EE2332-97AB-4887-86D8-0836FDB6D518}" type="pres">
      <dgm:prSet presAssocID="{1D88A4A7-997B-4BEF-9C1F-452E2FFF99A4}" presName="node" presStyleLbl="node1" presStyleIdx="3" presStyleCnt="4">
        <dgm:presLayoutVars>
          <dgm:bulletEnabled val="1"/>
        </dgm:presLayoutVars>
      </dgm:prSet>
      <dgm:spPr/>
    </dgm:pt>
  </dgm:ptLst>
  <dgm:cxnLst>
    <dgm:cxn modelId="{60694816-8C7D-467C-A849-8A12508EF94D}" type="presOf" srcId="{06BA7F70-457A-443B-8BDC-C65EBB0687DA}" destId="{CF0B8BFA-A1D9-4D77-A745-F65437667501}" srcOrd="0" destOrd="0" presId="urn:microsoft.com/office/officeart/2005/8/layout/bProcess3"/>
    <dgm:cxn modelId="{2052D122-3F31-4848-9C1E-BEA3AAE693F9}" type="presOf" srcId="{ADECCF52-8D8F-4B2A-A369-3FE91CFE30BF}" destId="{2063F764-607D-45DD-9FCE-2CE920779188}" srcOrd="0" destOrd="0" presId="urn:microsoft.com/office/officeart/2005/8/layout/bProcess3"/>
    <dgm:cxn modelId="{8E880329-DE9B-468C-B445-9761BA3FCD88}" srcId="{06BA7F70-457A-443B-8BDC-C65EBB0687DA}" destId="{1D88A4A7-997B-4BEF-9C1F-452E2FFF99A4}" srcOrd="3" destOrd="0" parTransId="{6FBC8126-304E-4A32-ABB9-C20E1872B61D}" sibTransId="{1F0A6341-6D1A-4B37-86CC-7BBBABA093EC}"/>
    <dgm:cxn modelId="{6D70AE36-C32C-429A-B046-0D3B7D460E61}" type="presOf" srcId="{1D88A4A7-997B-4BEF-9C1F-452E2FFF99A4}" destId="{D7EE2332-97AB-4887-86D8-0836FDB6D518}" srcOrd="0" destOrd="0" presId="urn:microsoft.com/office/officeart/2005/8/layout/bProcess3"/>
    <dgm:cxn modelId="{07106A5E-F7DF-43BD-85FA-D99B961469F9}" srcId="{06BA7F70-457A-443B-8BDC-C65EBB0687DA}" destId="{A77F1961-293E-4F0E-A32B-CD1A57A41E21}" srcOrd="2" destOrd="0" parTransId="{F013D354-8E8D-4A7C-8016-C342D0509E11}" sibTransId="{C8887035-71E5-42D3-90C8-970A1B6BEDBC}"/>
    <dgm:cxn modelId="{18E26A48-3322-42B4-B301-98A3E05487E3}" type="presOf" srcId="{061CDAD9-FC64-4E94-87ED-E11C530E96FE}" destId="{EAF564D5-272B-467D-BC09-1BB8F0E43854}" srcOrd="0" destOrd="0" presId="urn:microsoft.com/office/officeart/2005/8/layout/bProcess3"/>
    <dgm:cxn modelId="{9064577D-62DC-4302-8DCB-65BF1FC6E266}" srcId="{06BA7F70-457A-443B-8BDC-C65EBB0687DA}" destId="{ADECCF52-8D8F-4B2A-A369-3FE91CFE30BF}" srcOrd="1" destOrd="0" parTransId="{A3C12433-5690-4130-BC11-1CA67C9D6B2C}" sibTransId="{061CDAD9-FC64-4E94-87ED-E11C530E96FE}"/>
    <dgm:cxn modelId="{C7E6EFBA-38E1-4D3C-991F-0BB589808E87}" type="presOf" srcId="{C8887035-71E5-42D3-90C8-970A1B6BEDBC}" destId="{E269F88D-FC06-492B-B0D2-91EF622FBF7D}" srcOrd="0" destOrd="0" presId="urn:microsoft.com/office/officeart/2005/8/layout/bProcess3"/>
    <dgm:cxn modelId="{4BF7A8C9-91FA-4F27-8F67-159514EEEF31}" type="presOf" srcId="{8F1DCAE3-0521-4BF3-BBE1-36D983DE53F5}" destId="{7F4BE4FE-B4DE-43B8-83DF-0DFBDF4865AE}" srcOrd="0" destOrd="0" presId="urn:microsoft.com/office/officeart/2005/8/layout/bProcess3"/>
    <dgm:cxn modelId="{0188A0D4-C345-49B3-B498-EC9361331415}" srcId="{06BA7F70-457A-443B-8BDC-C65EBB0687DA}" destId="{8F1DCAE3-0521-4BF3-BBE1-36D983DE53F5}" srcOrd="0" destOrd="0" parTransId="{4533BD8F-5722-412D-AE89-66EB6EEC51F8}" sibTransId="{3CA07EE4-6298-4C3B-9266-513ADBA6740E}"/>
    <dgm:cxn modelId="{48E3BDDB-A2CF-48B3-980B-640EAB82829C}" type="presOf" srcId="{C8887035-71E5-42D3-90C8-970A1B6BEDBC}" destId="{BBC9A7D7-387C-4C7D-B9A4-C94548F288D3}" srcOrd="1" destOrd="0" presId="urn:microsoft.com/office/officeart/2005/8/layout/bProcess3"/>
    <dgm:cxn modelId="{5D7910DF-219D-4807-8104-4FACA9BA0D2D}" type="presOf" srcId="{3CA07EE4-6298-4C3B-9266-513ADBA6740E}" destId="{FB403F62-BCD6-4928-A96C-75405EFDF731}" srcOrd="1" destOrd="0" presId="urn:microsoft.com/office/officeart/2005/8/layout/bProcess3"/>
    <dgm:cxn modelId="{F09CB5E7-92F9-4395-85AF-99E87817B8C4}" type="presOf" srcId="{061CDAD9-FC64-4E94-87ED-E11C530E96FE}" destId="{7365D0D9-3450-4DC2-A56E-73D446C82330}" srcOrd="1" destOrd="0" presId="urn:microsoft.com/office/officeart/2005/8/layout/bProcess3"/>
    <dgm:cxn modelId="{19CFDFEC-6358-492F-9CD0-1A07B3913A0E}" type="presOf" srcId="{3CA07EE4-6298-4C3B-9266-513ADBA6740E}" destId="{C871B408-04E7-4FC8-88A3-8D24928AF9C1}" srcOrd="0" destOrd="0" presId="urn:microsoft.com/office/officeart/2005/8/layout/bProcess3"/>
    <dgm:cxn modelId="{E93D69FE-A24D-4232-BD78-251AF7413470}" type="presOf" srcId="{A77F1961-293E-4F0E-A32B-CD1A57A41E21}" destId="{0DF05BD2-4C08-4D5D-90F4-205131A471E1}" srcOrd="0" destOrd="0" presId="urn:microsoft.com/office/officeart/2005/8/layout/bProcess3"/>
    <dgm:cxn modelId="{A0695D1F-AC92-452C-A691-D3F3D5F3EF9D}" type="presParOf" srcId="{CF0B8BFA-A1D9-4D77-A745-F65437667501}" destId="{7F4BE4FE-B4DE-43B8-83DF-0DFBDF4865AE}" srcOrd="0" destOrd="0" presId="urn:microsoft.com/office/officeart/2005/8/layout/bProcess3"/>
    <dgm:cxn modelId="{0B3D6873-E7FF-4C5F-8784-447248B9511D}" type="presParOf" srcId="{CF0B8BFA-A1D9-4D77-A745-F65437667501}" destId="{C871B408-04E7-4FC8-88A3-8D24928AF9C1}" srcOrd="1" destOrd="0" presId="urn:microsoft.com/office/officeart/2005/8/layout/bProcess3"/>
    <dgm:cxn modelId="{DF85D8D9-1BDE-4D4E-982A-105E5030B7DC}" type="presParOf" srcId="{C871B408-04E7-4FC8-88A3-8D24928AF9C1}" destId="{FB403F62-BCD6-4928-A96C-75405EFDF731}" srcOrd="0" destOrd="0" presId="urn:microsoft.com/office/officeart/2005/8/layout/bProcess3"/>
    <dgm:cxn modelId="{00986943-3108-43CA-8C02-913FE0700C0D}" type="presParOf" srcId="{CF0B8BFA-A1D9-4D77-A745-F65437667501}" destId="{2063F764-607D-45DD-9FCE-2CE920779188}" srcOrd="2" destOrd="0" presId="urn:microsoft.com/office/officeart/2005/8/layout/bProcess3"/>
    <dgm:cxn modelId="{57BC26D0-625C-4742-8A96-82FFCD20A357}" type="presParOf" srcId="{CF0B8BFA-A1D9-4D77-A745-F65437667501}" destId="{EAF564D5-272B-467D-BC09-1BB8F0E43854}" srcOrd="3" destOrd="0" presId="urn:microsoft.com/office/officeart/2005/8/layout/bProcess3"/>
    <dgm:cxn modelId="{3B7332DE-3C24-4966-A045-E7BDAA639AEF}" type="presParOf" srcId="{EAF564D5-272B-467D-BC09-1BB8F0E43854}" destId="{7365D0D9-3450-4DC2-A56E-73D446C82330}" srcOrd="0" destOrd="0" presId="urn:microsoft.com/office/officeart/2005/8/layout/bProcess3"/>
    <dgm:cxn modelId="{A0DF929D-8B68-4DCE-83B4-A2B29CBCC48C}" type="presParOf" srcId="{CF0B8BFA-A1D9-4D77-A745-F65437667501}" destId="{0DF05BD2-4C08-4D5D-90F4-205131A471E1}" srcOrd="4" destOrd="0" presId="urn:microsoft.com/office/officeart/2005/8/layout/bProcess3"/>
    <dgm:cxn modelId="{F88A5685-B5D0-4A12-8588-D1AC1F3E89A7}" type="presParOf" srcId="{CF0B8BFA-A1D9-4D77-A745-F65437667501}" destId="{E269F88D-FC06-492B-B0D2-91EF622FBF7D}" srcOrd="5" destOrd="0" presId="urn:microsoft.com/office/officeart/2005/8/layout/bProcess3"/>
    <dgm:cxn modelId="{08A01609-563A-4217-8E67-E6258E62C068}" type="presParOf" srcId="{E269F88D-FC06-492B-B0D2-91EF622FBF7D}" destId="{BBC9A7D7-387C-4C7D-B9A4-C94548F288D3}" srcOrd="0" destOrd="0" presId="urn:microsoft.com/office/officeart/2005/8/layout/bProcess3"/>
    <dgm:cxn modelId="{AAE6E52B-8A96-4CEB-98AF-C7BDD7297807}" type="presParOf" srcId="{CF0B8BFA-A1D9-4D77-A745-F65437667501}" destId="{D7EE2332-97AB-4887-86D8-0836FDB6D518}" srcOrd="6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71B408-04E7-4FC8-88A3-8D24928AF9C1}">
      <dsp:nvSpPr>
        <dsp:cNvPr id="0" name=""/>
        <dsp:cNvSpPr/>
      </dsp:nvSpPr>
      <dsp:spPr>
        <a:xfrm>
          <a:off x="2964288" y="857343"/>
          <a:ext cx="65128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51280" y="45720"/>
              </a:lnTo>
            </a:path>
          </a:pathLst>
        </a:custGeom>
        <a:noFill/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400" kern="1200">
            <a:solidFill>
              <a:schemeClr val="bg2"/>
            </a:solidFill>
            <a:latin typeface="a로케트" panose="02020600000000000000" pitchFamily="18" charset="-127"/>
            <a:ea typeface="a로케트" panose="02020600000000000000" pitchFamily="18" charset="-127"/>
          </a:endParaRPr>
        </a:p>
      </dsp:txBody>
      <dsp:txXfrm>
        <a:off x="3272881" y="899653"/>
        <a:ext cx="34094" cy="6818"/>
      </dsp:txXfrm>
    </dsp:sp>
    <dsp:sp modelId="{7F4BE4FE-B4DE-43B8-83DF-0DFBDF4865AE}">
      <dsp:nvSpPr>
        <dsp:cNvPr id="0" name=""/>
        <dsp:cNvSpPr/>
      </dsp:nvSpPr>
      <dsp:spPr>
        <a:xfrm>
          <a:off x="1388" y="13653"/>
          <a:ext cx="2964699" cy="1778819"/>
        </a:xfrm>
        <a:prstGeom prst="rect">
          <a:avLst/>
        </a:prstGeom>
        <a:noFill/>
        <a:ln w="31750" cap="flat" cmpd="sng" algn="ctr">
          <a:solidFill>
            <a:schemeClr val="bg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800" kern="1200" dirty="0">
              <a:solidFill>
                <a:schemeClr val="bg2"/>
              </a:solidFill>
              <a:latin typeface="a로케트" panose="02020600000000000000" pitchFamily="18" charset="-127"/>
              <a:ea typeface="a로케트" panose="02020600000000000000" pitchFamily="18" charset="-127"/>
            </a:rPr>
            <a:t>* </a:t>
          </a:r>
          <a:r>
            <a:rPr lang="ko-KR" altLang="en-US" sz="1800" kern="1200" dirty="0" err="1">
              <a:solidFill>
                <a:schemeClr val="bg2"/>
              </a:solidFill>
              <a:latin typeface="a로케트" panose="02020600000000000000" pitchFamily="18" charset="-127"/>
              <a:ea typeface="a로케트" panose="02020600000000000000" pitchFamily="18" charset="-127"/>
            </a:rPr>
            <a:t>전처리</a:t>
          </a:r>
          <a:r>
            <a:rPr lang="ko-KR" altLang="en-US" sz="1800" kern="1200" dirty="0">
              <a:solidFill>
                <a:schemeClr val="bg2"/>
              </a:solidFill>
              <a:latin typeface="a로케트" panose="02020600000000000000" pitchFamily="18" charset="-127"/>
              <a:ea typeface="a로케트" panose="02020600000000000000" pitchFamily="18" charset="-127"/>
            </a:rPr>
            <a:t> </a:t>
          </a:r>
          <a:endParaRPr lang="en-US" altLang="ko-KR" sz="1800" kern="1200" dirty="0">
            <a:solidFill>
              <a:schemeClr val="bg2"/>
            </a:solidFill>
            <a:latin typeface="a로케트" panose="02020600000000000000" pitchFamily="18" charset="-127"/>
            <a:ea typeface="a로케트" panose="02020600000000000000" pitchFamily="18" charset="-127"/>
          </a:endParaRPr>
        </a:p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>
              <a:solidFill>
                <a:schemeClr val="bg2"/>
              </a:solidFill>
              <a:latin typeface="a로케트" panose="02020600000000000000" pitchFamily="18" charset="-127"/>
              <a:ea typeface="a로케트" panose="02020600000000000000" pitchFamily="18" charset="-127"/>
            </a:rPr>
            <a:t>정규 분포 표현식 시행</a:t>
          </a:r>
          <a:endParaRPr lang="en-US" altLang="ko-KR" sz="1400" kern="1200" dirty="0">
            <a:solidFill>
              <a:schemeClr val="bg2"/>
            </a:solidFill>
            <a:latin typeface="a로케트" panose="02020600000000000000" pitchFamily="18" charset="-127"/>
            <a:ea typeface="a로케트" panose="02020600000000000000" pitchFamily="18" charset="-127"/>
          </a:endParaRPr>
        </a:p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>
              <a:solidFill>
                <a:schemeClr val="bg2"/>
              </a:solidFill>
              <a:latin typeface="a로케트" panose="02020600000000000000" pitchFamily="18" charset="-127"/>
              <a:ea typeface="a로케트" panose="02020600000000000000" pitchFamily="18" charset="-127"/>
            </a:rPr>
            <a:t>특수문자제거</a:t>
          </a:r>
          <a:endParaRPr lang="en-US" altLang="ko-KR" sz="1400" kern="1200" dirty="0">
            <a:solidFill>
              <a:schemeClr val="bg2"/>
            </a:solidFill>
            <a:latin typeface="a로케트" panose="02020600000000000000" pitchFamily="18" charset="-127"/>
            <a:ea typeface="a로케트" panose="02020600000000000000" pitchFamily="18" charset="-127"/>
          </a:endParaRPr>
        </a:p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 err="1">
              <a:solidFill>
                <a:schemeClr val="bg2"/>
              </a:solidFill>
              <a:latin typeface="a로케트" panose="02020600000000000000" pitchFamily="18" charset="-127"/>
              <a:ea typeface="a로케트" panose="02020600000000000000" pitchFamily="18" charset="-127"/>
            </a:rPr>
            <a:t>불용어</a:t>
          </a:r>
          <a:r>
            <a:rPr lang="ko-KR" altLang="en-US" sz="1400" kern="1200" dirty="0">
              <a:solidFill>
                <a:schemeClr val="bg2"/>
              </a:solidFill>
              <a:latin typeface="a로케트" panose="02020600000000000000" pitchFamily="18" charset="-127"/>
              <a:ea typeface="a로케트" panose="02020600000000000000" pitchFamily="18" charset="-127"/>
            </a:rPr>
            <a:t> 제거</a:t>
          </a:r>
        </a:p>
      </dsp:txBody>
      <dsp:txXfrm>
        <a:off x="1388" y="13653"/>
        <a:ext cx="2964699" cy="1778819"/>
      </dsp:txXfrm>
    </dsp:sp>
    <dsp:sp modelId="{EAF564D5-272B-467D-BC09-1BB8F0E43854}">
      <dsp:nvSpPr>
        <dsp:cNvPr id="0" name=""/>
        <dsp:cNvSpPr/>
      </dsp:nvSpPr>
      <dsp:spPr>
        <a:xfrm>
          <a:off x="1483738" y="1790673"/>
          <a:ext cx="3646580" cy="651280"/>
        </a:xfrm>
        <a:custGeom>
          <a:avLst/>
          <a:gdLst/>
          <a:ahLst/>
          <a:cxnLst/>
          <a:rect l="0" t="0" r="0" b="0"/>
          <a:pathLst>
            <a:path>
              <a:moveTo>
                <a:pt x="3646580" y="0"/>
              </a:moveTo>
              <a:lnTo>
                <a:pt x="3646580" y="342740"/>
              </a:lnTo>
              <a:lnTo>
                <a:pt x="0" y="342740"/>
              </a:lnTo>
              <a:lnTo>
                <a:pt x="0" y="651280"/>
              </a:lnTo>
            </a:path>
          </a:pathLst>
        </a:custGeom>
        <a:noFill/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400" kern="1200">
            <a:solidFill>
              <a:schemeClr val="bg2"/>
            </a:solidFill>
            <a:latin typeface="a로케트" panose="02020600000000000000" pitchFamily="18" charset="-127"/>
            <a:ea typeface="a로케트" panose="02020600000000000000" pitchFamily="18" charset="-127"/>
          </a:endParaRPr>
        </a:p>
      </dsp:txBody>
      <dsp:txXfrm>
        <a:off x="3214284" y="2112904"/>
        <a:ext cx="185489" cy="6818"/>
      </dsp:txXfrm>
    </dsp:sp>
    <dsp:sp modelId="{2063F764-607D-45DD-9FCE-2CE920779188}">
      <dsp:nvSpPr>
        <dsp:cNvPr id="0" name=""/>
        <dsp:cNvSpPr/>
      </dsp:nvSpPr>
      <dsp:spPr>
        <a:xfrm>
          <a:off x="3647969" y="13653"/>
          <a:ext cx="2964699" cy="1778819"/>
        </a:xfrm>
        <a:prstGeom prst="rect">
          <a:avLst/>
        </a:prstGeom>
        <a:noFill/>
        <a:ln w="31750" cap="flat" cmpd="sng" algn="ctr">
          <a:solidFill>
            <a:schemeClr val="bg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800" kern="1200" dirty="0">
              <a:solidFill>
                <a:schemeClr val="bg2"/>
              </a:solidFill>
              <a:latin typeface="a로케트" panose="02020600000000000000" pitchFamily="18" charset="-127"/>
              <a:ea typeface="a로케트" panose="02020600000000000000" pitchFamily="18" charset="-127"/>
            </a:rPr>
            <a:t>* </a:t>
          </a:r>
          <a:r>
            <a:rPr lang="ko-KR" altLang="en-US" sz="1800" kern="1200" dirty="0">
              <a:solidFill>
                <a:schemeClr val="bg2"/>
              </a:solidFill>
              <a:latin typeface="a로케트" panose="02020600000000000000" pitchFamily="18" charset="-127"/>
              <a:ea typeface="a로케트" panose="02020600000000000000" pitchFamily="18" charset="-127"/>
            </a:rPr>
            <a:t>형태소 분석</a:t>
          </a:r>
          <a:endParaRPr lang="en-US" altLang="ko-KR" sz="1800" kern="1200" dirty="0">
            <a:solidFill>
              <a:schemeClr val="bg2"/>
            </a:solidFill>
            <a:latin typeface="a로케트" panose="02020600000000000000" pitchFamily="18" charset="-127"/>
            <a:ea typeface="a로케트" panose="02020600000000000000" pitchFamily="18" charset="-127"/>
          </a:endParaRPr>
        </a:p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kern="1200" dirty="0" err="1">
              <a:solidFill>
                <a:schemeClr val="bg2"/>
              </a:solidFill>
              <a:latin typeface="a로케트" panose="02020600000000000000" pitchFamily="18" charset="-127"/>
              <a:ea typeface="a로케트" panose="02020600000000000000" pitchFamily="18" charset="-127"/>
            </a:rPr>
            <a:t>Konlpy</a:t>
          </a:r>
          <a:r>
            <a:rPr lang="ko-KR" altLang="en-US" sz="1400" kern="1200" dirty="0">
              <a:solidFill>
                <a:schemeClr val="bg2"/>
              </a:solidFill>
              <a:latin typeface="a로케트" panose="02020600000000000000" pitchFamily="18" charset="-127"/>
              <a:ea typeface="a로케트" panose="02020600000000000000" pitchFamily="18" charset="-127"/>
            </a:rPr>
            <a:t>사용</a:t>
          </a:r>
          <a:endParaRPr lang="en-US" altLang="ko-KR" sz="1400" kern="1200" dirty="0">
            <a:solidFill>
              <a:schemeClr val="bg2"/>
            </a:solidFill>
            <a:latin typeface="a로케트" panose="02020600000000000000" pitchFamily="18" charset="-127"/>
            <a:ea typeface="a로케트" panose="02020600000000000000" pitchFamily="18" charset="-127"/>
          </a:endParaRPr>
        </a:p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>
              <a:solidFill>
                <a:schemeClr val="bg2"/>
              </a:solidFill>
              <a:latin typeface="a로케트" panose="02020600000000000000" pitchFamily="18" charset="-127"/>
              <a:ea typeface="a로케트" panose="02020600000000000000" pitchFamily="18" charset="-127"/>
            </a:rPr>
            <a:t>단어 토큰화 진행</a:t>
          </a:r>
          <a:r>
            <a:rPr lang="en-US" altLang="ko-KR" sz="1400" kern="1200" dirty="0">
              <a:solidFill>
                <a:schemeClr val="bg2"/>
              </a:solidFill>
              <a:latin typeface="a로케트" panose="02020600000000000000" pitchFamily="18" charset="-127"/>
              <a:ea typeface="a로케트" panose="02020600000000000000" pitchFamily="18" charset="-127"/>
            </a:rPr>
            <a:t>(</a:t>
          </a:r>
          <a:r>
            <a:rPr lang="ko-KR" altLang="en-US" sz="1400" kern="1200" dirty="0">
              <a:solidFill>
                <a:schemeClr val="bg2"/>
              </a:solidFill>
              <a:latin typeface="a로케트" panose="02020600000000000000" pitchFamily="18" charset="-127"/>
              <a:ea typeface="a로케트" panose="02020600000000000000" pitchFamily="18" charset="-127"/>
            </a:rPr>
            <a:t>쪼개기</a:t>
          </a:r>
          <a:r>
            <a:rPr lang="en-US" altLang="ko-KR" sz="1400" kern="1200" dirty="0">
              <a:solidFill>
                <a:schemeClr val="bg2"/>
              </a:solidFill>
              <a:latin typeface="a로케트" panose="02020600000000000000" pitchFamily="18" charset="-127"/>
              <a:ea typeface="a로케트" panose="02020600000000000000" pitchFamily="18" charset="-127"/>
            </a:rPr>
            <a:t>)</a:t>
          </a:r>
        </a:p>
      </dsp:txBody>
      <dsp:txXfrm>
        <a:off x="3647969" y="13653"/>
        <a:ext cx="2964699" cy="1778819"/>
      </dsp:txXfrm>
    </dsp:sp>
    <dsp:sp modelId="{E269F88D-FC06-492B-B0D2-91EF622FBF7D}">
      <dsp:nvSpPr>
        <dsp:cNvPr id="0" name=""/>
        <dsp:cNvSpPr/>
      </dsp:nvSpPr>
      <dsp:spPr>
        <a:xfrm>
          <a:off x="2964288" y="3318043"/>
          <a:ext cx="65128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51280" y="45720"/>
              </a:lnTo>
            </a:path>
          </a:pathLst>
        </a:custGeom>
        <a:noFill/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400" kern="1200">
            <a:solidFill>
              <a:schemeClr val="bg2"/>
            </a:solidFill>
            <a:latin typeface="a로케트" panose="02020600000000000000" pitchFamily="18" charset="-127"/>
            <a:ea typeface="a로케트" panose="02020600000000000000" pitchFamily="18" charset="-127"/>
          </a:endParaRPr>
        </a:p>
      </dsp:txBody>
      <dsp:txXfrm>
        <a:off x="3272881" y="3360354"/>
        <a:ext cx="34094" cy="6818"/>
      </dsp:txXfrm>
    </dsp:sp>
    <dsp:sp modelId="{0DF05BD2-4C08-4D5D-90F4-205131A471E1}">
      <dsp:nvSpPr>
        <dsp:cNvPr id="0" name=""/>
        <dsp:cNvSpPr/>
      </dsp:nvSpPr>
      <dsp:spPr>
        <a:xfrm>
          <a:off x="1388" y="2474353"/>
          <a:ext cx="2964699" cy="1778819"/>
        </a:xfrm>
        <a:prstGeom prst="rect">
          <a:avLst/>
        </a:prstGeom>
        <a:noFill/>
        <a:ln w="31750" cap="flat" cmpd="sng" algn="ctr">
          <a:solidFill>
            <a:schemeClr val="bg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800" kern="1200" dirty="0">
              <a:solidFill>
                <a:schemeClr val="bg2"/>
              </a:solidFill>
              <a:latin typeface="a로케트" panose="02020600000000000000" pitchFamily="18" charset="-127"/>
              <a:ea typeface="a로케트" panose="02020600000000000000" pitchFamily="18" charset="-127"/>
            </a:rPr>
            <a:t>* </a:t>
          </a:r>
          <a:r>
            <a:rPr lang="ko-KR" altLang="en-US" sz="1800" kern="1200" dirty="0">
              <a:solidFill>
                <a:schemeClr val="bg2"/>
              </a:solidFill>
              <a:latin typeface="a로케트" panose="02020600000000000000" pitchFamily="18" charset="-127"/>
              <a:ea typeface="a로케트" panose="02020600000000000000" pitchFamily="18" charset="-127"/>
            </a:rPr>
            <a:t>정수 인코딩</a:t>
          </a:r>
          <a:endParaRPr lang="en-US" altLang="ko-KR" sz="1800" kern="1200" dirty="0">
            <a:solidFill>
              <a:schemeClr val="bg2"/>
            </a:solidFill>
            <a:latin typeface="a로케트" panose="02020600000000000000" pitchFamily="18" charset="-127"/>
            <a:ea typeface="a로케트" panose="02020600000000000000" pitchFamily="18" charset="-127"/>
          </a:endParaRPr>
        </a:p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>
              <a:solidFill>
                <a:schemeClr val="bg2"/>
              </a:solidFill>
              <a:latin typeface="a로케트" panose="02020600000000000000" pitchFamily="18" charset="-127"/>
              <a:ea typeface="a로케트" panose="02020600000000000000" pitchFamily="18" charset="-127"/>
            </a:rPr>
            <a:t>단어 </a:t>
          </a:r>
          <a:r>
            <a:rPr lang="ko-KR" altLang="en-US" sz="1400" kern="1200" dirty="0">
              <a:solidFill>
                <a:schemeClr val="bg2"/>
              </a:solidFill>
              <a:latin typeface="a로케트" panose="02020600000000000000" pitchFamily="18" charset="-127"/>
              <a:ea typeface="a로케트" panose="02020600000000000000" pitchFamily="18" charset="-127"/>
            </a:rPr>
            <a:t>벡터화 </a:t>
          </a:r>
          <a:r>
            <a:rPr lang="en-US" altLang="ko-KR" sz="1400" kern="1200" dirty="0">
              <a:solidFill>
                <a:schemeClr val="bg2"/>
              </a:solidFill>
              <a:latin typeface="a로케트" panose="02020600000000000000" pitchFamily="18" charset="-127"/>
              <a:ea typeface="a로케트" panose="02020600000000000000" pitchFamily="18" charset="-127"/>
            </a:rPr>
            <a:t>-&gt; </a:t>
          </a:r>
          <a:r>
            <a:rPr lang="ko-KR" altLang="en-US" sz="1400" kern="1200" dirty="0">
              <a:solidFill>
                <a:schemeClr val="bg2"/>
              </a:solidFill>
              <a:latin typeface="a로케트" panose="02020600000000000000" pitchFamily="18" charset="-127"/>
              <a:ea typeface="a로케트" panose="02020600000000000000" pitchFamily="18" charset="-127"/>
            </a:rPr>
            <a:t>패딩</a:t>
          </a:r>
          <a:endParaRPr lang="en-US" altLang="ko-KR" sz="1400" kern="1200" dirty="0">
            <a:solidFill>
              <a:schemeClr val="bg2"/>
            </a:solidFill>
            <a:latin typeface="a로케트" panose="02020600000000000000" pitchFamily="18" charset="-127"/>
            <a:ea typeface="a로케트" panose="02020600000000000000" pitchFamily="18" charset="-127"/>
          </a:endParaRPr>
        </a:p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>
              <a:solidFill>
                <a:schemeClr val="bg2"/>
              </a:solidFill>
              <a:latin typeface="a로케트" panose="02020600000000000000" pitchFamily="18" charset="-127"/>
              <a:ea typeface="a로케트" panose="02020600000000000000" pitchFamily="18" charset="-127"/>
            </a:rPr>
            <a:t>감정사전 레이블에 따른 분류</a:t>
          </a:r>
        </a:p>
      </dsp:txBody>
      <dsp:txXfrm>
        <a:off x="1388" y="2474353"/>
        <a:ext cx="2964699" cy="1778819"/>
      </dsp:txXfrm>
    </dsp:sp>
    <dsp:sp modelId="{D7EE2332-97AB-4887-86D8-0836FDB6D518}">
      <dsp:nvSpPr>
        <dsp:cNvPr id="0" name=""/>
        <dsp:cNvSpPr/>
      </dsp:nvSpPr>
      <dsp:spPr>
        <a:xfrm>
          <a:off x="3647969" y="2474353"/>
          <a:ext cx="2964699" cy="1778819"/>
        </a:xfrm>
        <a:prstGeom prst="rect">
          <a:avLst/>
        </a:prstGeom>
        <a:noFill/>
        <a:ln w="31750" cap="flat" cmpd="sng" algn="ctr">
          <a:solidFill>
            <a:schemeClr val="bg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800" kern="1200" dirty="0">
              <a:solidFill>
                <a:schemeClr val="bg2"/>
              </a:solidFill>
              <a:latin typeface="a로케트" panose="02020600000000000000" pitchFamily="18" charset="-127"/>
              <a:ea typeface="a로케트" panose="02020600000000000000" pitchFamily="18" charset="-127"/>
            </a:rPr>
            <a:t>* Model</a:t>
          </a:r>
        </a:p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kern="1200" dirty="0">
              <a:solidFill>
                <a:schemeClr val="bg2"/>
              </a:solidFill>
              <a:latin typeface="a로케트" panose="02020600000000000000" pitchFamily="18" charset="-127"/>
              <a:ea typeface="a로케트" panose="02020600000000000000" pitchFamily="18" charset="-127"/>
            </a:rPr>
            <a:t>MLP</a:t>
          </a:r>
        </a:p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100" kern="1200" dirty="0">
              <a:solidFill>
                <a:schemeClr val="bg2"/>
              </a:solidFill>
              <a:latin typeface="a로케트" panose="02020600000000000000" pitchFamily="18" charset="-127"/>
              <a:ea typeface="a로케트" panose="02020600000000000000" pitchFamily="18" charset="-127"/>
            </a:rPr>
            <a:t>(</a:t>
          </a:r>
          <a:r>
            <a:rPr lang="en-US" sz="1100" b="0" i="0" kern="1200" dirty="0">
              <a:solidFill>
                <a:schemeClr val="bg2"/>
              </a:solidFill>
              <a:latin typeface="a로케트" panose="02020600000000000000" pitchFamily="18" charset="-127"/>
              <a:ea typeface="a로케트" panose="02020600000000000000" pitchFamily="18" charset="-127"/>
            </a:rPr>
            <a:t>Multi Layer Perceptron</a:t>
          </a:r>
          <a:r>
            <a:rPr lang="en-US" altLang="ko-KR" sz="1100" kern="1200" dirty="0">
              <a:solidFill>
                <a:schemeClr val="bg2"/>
              </a:solidFill>
              <a:latin typeface="a로케트" panose="02020600000000000000" pitchFamily="18" charset="-127"/>
              <a:ea typeface="a로케트" panose="02020600000000000000" pitchFamily="18" charset="-127"/>
            </a:rPr>
            <a:t>)</a:t>
          </a:r>
        </a:p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kern="1200" dirty="0">
              <a:solidFill>
                <a:schemeClr val="bg2"/>
              </a:solidFill>
              <a:latin typeface="a로케트" panose="02020600000000000000" pitchFamily="18" charset="-127"/>
              <a:ea typeface="a로케트" panose="02020600000000000000" pitchFamily="18" charset="-127"/>
            </a:rPr>
            <a:t>LSTM</a:t>
          </a:r>
        </a:p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u="none" kern="1200" dirty="0">
              <a:solidFill>
                <a:schemeClr val="bg2"/>
              </a:solidFill>
              <a:effectLst/>
              <a:latin typeface="a로케트" panose="02020600000000000000" pitchFamily="18" charset="-127"/>
              <a:ea typeface="a로케트" panose="02020600000000000000" pitchFamily="18" charset="-127"/>
            </a:rPr>
            <a:t>(Long Short-Term Memory)</a:t>
          </a:r>
          <a:endParaRPr lang="en-US" altLang="ko-KR" sz="1100" b="0" i="0" u="none" kern="1200" dirty="0">
            <a:solidFill>
              <a:schemeClr val="bg2"/>
            </a:solidFill>
            <a:effectLst/>
            <a:latin typeface="a로케트" panose="02020600000000000000" pitchFamily="18" charset="-127"/>
            <a:ea typeface="a로케트" panose="02020600000000000000" pitchFamily="18" charset="-127"/>
          </a:endParaRPr>
        </a:p>
      </dsp:txBody>
      <dsp:txXfrm>
        <a:off x="3647969" y="2474353"/>
        <a:ext cx="2964699" cy="177881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E35BCA-BBC3-494E-8625-6AB43648D94F}" type="datetimeFigureOut">
              <a:rPr lang="ko-KR" altLang="en-US" smtClean="0"/>
              <a:t>2020-02-21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CE4817-298C-4B8F-8169-421B524B72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80720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1B1CEC-E9EF-404A-A97F-7D068B5730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4118CB6-BF67-4C6C-A822-F201FC9F74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B62BBEC-C759-4FDD-AB07-64F65ADCD5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3EFCFF-89AF-477A-87B8-45783B737F86}" type="datetimeFigureOut">
              <a:rPr lang="ko-KR" altLang="en-US" smtClean="0"/>
              <a:t>2020-02-21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852C072-3682-4E3E-A976-147F852033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D3D8C2D-1DAD-4549-9CE0-4599E028C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302E8-74FD-4E6D-B5C5-1B57F2C13F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97014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ECB796-9ADB-4942-9D03-EE758E317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03ADDDC-773D-40B0-94EF-B64E754DD4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66206B2-054A-4D54-BC78-73D1007050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3EFCFF-89AF-477A-87B8-45783B737F86}" type="datetimeFigureOut">
              <a:rPr lang="ko-KR" altLang="en-US" smtClean="0"/>
              <a:t>2020-02-21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C22C730-65C0-4307-9220-D6B3739BE8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07DCC73-2D44-4EE0-82DE-B14A33DA8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302E8-74FD-4E6D-B5C5-1B57F2C13F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20263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45F9BE0-5D24-447B-BC8D-B581CA278EA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B8F70EC-2494-4770-823F-634034BB98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0DEBD79-D980-424B-B03D-BC58023405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3EFCFF-89AF-477A-87B8-45783B737F86}" type="datetimeFigureOut">
              <a:rPr lang="ko-KR" altLang="en-US" smtClean="0"/>
              <a:t>2020-02-21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FFE0C7B-3AB7-4BC1-B5E8-B4E9888F32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36D86C5-E121-4056-9A9E-878A1B095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302E8-74FD-4E6D-B5C5-1B57F2C13F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69697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로고가 있는 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278196A9-689D-4410-BFC0-7ACB19755A0C}"/>
              </a:ext>
            </a:extLst>
          </p:cNvPr>
          <p:cNvSpPr/>
          <p:nvPr userDrawn="1"/>
        </p:nvSpPr>
        <p:spPr>
          <a:xfrm>
            <a:off x="0" y="0"/>
            <a:ext cx="12192000" cy="4416552"/>
          </a:xfrm>
          <a:prstGeom prst="rect">
            <a:avLst/>
          </a:prstGeom>
          <a:blipFill>
            <a:blip r:embed="rId2"/>
            <a:srcRect/>
            <a:stretch>
              <a:fillRect l="-842" r="-84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29BFEAD-57CF-438A-8084-C5AC7F47E54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462986"/>
            <a:ext cx="9144000" cy="1786094"/>
          </a:xfrm>
        </p:spPr>
        <p:txBody>
          <a:bodyPr rtlCol="0" anchor="b"/>
          <a:lstStyle>
            <a:lvl1pPr algn="ctr">
              <a:defRPr sz="6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dirty="0"/>
              <a:t>클릭하여 마스터 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E17A3CB-B083-4E49-9123-A5E47559DC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/>
              <a:t>MM.DD.20XX</a:t>
            </a:r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8C4102C-4609-416C-A808-0FFE0051DA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/>
              <a:t>바닥글 추가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D7BCC5D-6F2C-472F-BD4C-4096793DF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8D581BC7-E183-40DB-AC97-C19EA4EB8894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BE854BB-FA44-4CAB-85DF-F5C412560348}"/>
              </a:ext>
            </a:extLst>
          </p:cNvPr>
          <p:cNvSpPr/>
          <p:nvPr userDrawn="1"/>
        </p:nvSpPr>
        <p:spPr>
          <a:xfrm>
            <a:off x="0" y="4416552"/>
            <a:ext cx="12192000" cy="2441448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89BFFF1-5465-4317-B9DB-C23A5B1D76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734696"/>
            <a:ext cx="9144000" cy="459798"/>
          </a:xfrm>
        </p:spPr>
        <p:txBody>
          <a:bodyPr lIns="0" tIns="0" rIns="0" bIns="0" rtlCol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>
                <a:latin typeface="맑은 고딕" panose="020B0503020000020004" pitchFamily="50" charset="-127"/>
                <a:ea typeface="맑은 고딕" panose="020B0503020000020004" pitchFamily="50" charset="-127"/>
                <a:cs typeface="Segoe UI Semibold" panose="020B07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 noProof="0"/>
              <a:t>클릭하여 마스터 부제목 스타일 편집</a:t>
            </a:r>
            <a:endParaRPr lang="ko-KR" altLang="en-US" noProof="0" dirty="0"/>
          </a:p>
        </p:txBody>
      </p:sp>
      <p:sp>
        <p:nvSpPr>
          <p:cNvPr id="10" name="그림 개체 틀 9">
            <a:extLst>
              <a:ext uri="{FF2B5EF4-FFF2-40B4-BE49-F238E27FC236}">
                <a16:creationId xmlns:a16="http://schemas.microsoft.com/office/drawing/2014/main" id="{EA313B4B-5B98-4B33-885A-DF7669E72D7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355336" y="1172982"/>
            <a:ext cx="1481328" cy="758952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ko-KR" altLang="en-US" noProof="0" dirty="0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676B4374-8F24-43DE-860D-E5C6EA850AB4}"/>
              </a:ext>
            </a:extLst>
          </p:cNvPr>
          <p:cNvGrpSpPr/>
          <p:nvPr userDrawn="1"/>
        </p:nvGrpSpPr>
        <p:grpSpPr>
          <a:xfrm>
            <a:off x="4400693" y="2253996"/>
            <a:ext cx="3356133" cy="100584"/>
            <a:chOff x="4413120" y="2253996"/>
            <a:chExt cx="3356133" cy="100584"/>
          </a:xfrm>
        </p:grpSpPr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585C7755-9394-4129-AB48-1AC32DA80C75}"/>
                </a:ext>
              </a:extLst>
            </p:cNvPr>
            <p:cNvSpPr/>
            <p:nvPr userDrawn="1"/>
          </p:nvSpPr>
          <p:spPr>
            <a:xfrm>
              <a:off x="4413120" y="2253996"/>
              <a:ext cx="100584" cy="100584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US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13" name="직선 연결선(S) 12">
              <a:extLst>
                <a:ext uri="{FF2B5EF4-FFF2-40B4-BE49-F238E27FC236}">
                  <a16:creationId xmlns:a16="http://schemas.microsoft.com/office/drawing/2014/main" id="{64C71ABE-575A-48CF-82B1-EDE8535F3993}"/>
                </a:ext>
              </a:extLst>
            </p:cNvPr>
            <p:cNvCxnSpPr/>
            <p:nvPr userDrawn="1"/>
          </p:nvCxnSpPr>
          <p:spPr>
            <a:xfrm>
              <a:off x="4483844" y="2307679"/>
              <a:ext cx="3186659" cy="0"/>
            </a:xfrm>
            <a:prstGeom prst="line">
              <a:avLst/>
            </a:prstGeom>
            <a:ln w="1270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E3C1EA63-78B2-4715-B4DC-63D98AC7F354}"/>
                </a:ext>
              </a:extLst>
            </p:cNvPr>
            <p:cNvSpPr/>
            <p:nvPr userDrawn="1"/>
          </p:nvSpPr>
          <p:spPr>
            <a:xfrm>
              <a:off x="7668669" y="2253996"/>
              <a:ext cx="100584" cy="100584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US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E9BB74A1-0BEA-4AD8-8138-0641A45D8B40}"/>
              </a:ext>
            </a:extLst>
          </p:cNvPr>
          <p:cNvGrpSpPr/>
          <p:nvPr userDrawn="1"/>
        </p:nvGrpSpPr>
        <p:grpSpPr>
          <a:xfrm>
            <a:off x="4463107" y="5305363"/>
            <a:ext cx="3295769" cy="100584"/>
            <a:chOff x="3301652" y="2253996"/>
            <a:chExt cx="5740765" cy="100584"/>
          </a:xfrm>
        </p:grpSpPr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73D0026E-5270-4C52-A1AF-5631E8192DCD}"/>
                </a:ext>
              </a:extLst>
            </p:cNvPr>
            <p:cNvSpPr/>
            <p:nvPr userDrawn="1"/>
          </p:nvSpPr>
          <p:spPr>
            <a:xfrm>
              <a:off x="3301652" y="2253996"/>
              <a:ext cx="175203" cy="100584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US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18" name="직선 연결선(S) 17">
              <a:extLst>
                <a:ext uri="{FF2B5EF4-FFF2-40B4-BE49-F238E27FC236}">
                  <a16:creationId xmlns:a16="http://schemas.microsoft.com/office/drawing/2014/main" id="{A6085D92-5F70-4097-A2FF-C15B13788D08}"/>
                </a:ext>
              </a:extLst>
            </p:cNvPr>
            <p:cNvCxnSpPr/>
            <p:nvPr userDrawn="1"/>
          </p:nvCxnSpPr>
          <p:spPr>
            <a:xfrm>
              <a:off x="3316126" y="2307679"/>
              <a:ext cx="5686139" cy="0"/>
            </a:xfrm>
            <a:prstGeom prst="line">
              <a:avLst/>
            </a:prstGeom>
            <a:ln w="1270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BE68EB6C-48D0-4EBF-8541-926D16790F52}"/>
                </a:ext>
              </a:extLst>
            </p:cNvPr>
            <p:cNvSpPr/>
            <p:nvPr userDrawn="1"/>
          </p:nvSpPr>
          <p:spPr>
            <a:xfrm>
              <a:off x="8866838" y="2253996"/>
              <a:ext cx="175579" cy="100584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US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912214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이미지 포함 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C799DC18-D353-427C-B849-0204F13D9B3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6083300" cy="6858000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ko-KR" altLang="en-US" noProof="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5015858-8549-49EA-BB83-070E0D9D4890}"/>
              </a:ext>
            </a:extLst>
          </p:cNvPr>
          <p:cNvSpPr/>
          <p:nvPr userDrawn="1"/>
        </p:nvSpPr>
        <p:spPr>
          <a:xfrm>
            <a:off x="6083808" y="0"/>
            <a:ext cx="6108192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6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206FBAC-B8FD-4768-B682-E0B93BA331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69768" y="2133599"/>
            <a:ext cx="4618957" cy="2492461"/>
          </a:xfrm>
        </p:spPr>
        <p:txBody>
          <a:bodyPr lIns="0" tIns="0" rIns="0" bIns="0" rtlCol="0" anchor="b" anchorCtr="0">
            <a:noAutofit/>
          </a:bodyPr>
          <a:lstStyle>
            <a:lvl1pPr>
              <a:defRPr sz="6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dirty="0"/>
              <a:t>피치</a:t>
            </a:r>
            <a:br>
              <a:rPr lang="ko-KR" altLang="en-US" noProof="0" dirty="0"/>
            </a:br>
            <a:r>
              <a:rPr lang="ko-KR" altLang="en-US" noProof="0" dirty="0" err="1"/>
              <a:t>데크</a:t>
            </a:r>
            <a:br>
              <a:rPr lang="ko-KR" altLang="en-US" noProof="0" dirty="0"/>
            </a:br>
            <a:r>
              <a:rPr lang="ko-KR" altLang="en-US" noProof="0" dirty="0"/>
              <a:t>제목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472534F-03A6-408A-9BF1-303D0A440B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/>
              <a:t>MM.DD.20XX</a:t>
            </a:r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A24E181-0C50-4F43-A5A7-6FDD1500C7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/>
              <a:t>바닥글 추가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3A749CC-EB55-4FEF-AA4C-9A9C6E2AA9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8D581BC7-E183-40DB-AC97-C19EA4EB8894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6F3E26A6-6962-4A35-AA86-805537D45296}"/>
              </a:ext>
            </a:extLst>
          </p:cNvPr>
          <p:cNvGrpSpPr/>
          <p:nvPr userDrawn="1"/>
        </p:nvGrpSpPr>
        <p:grpSpPr>
          <a:xfrm>
            <a:off x="6769768" y="1947412"/>
            <a:ext cx="1539640" cy="102440"/>
            <a:chOff x="3631690" y="2252140"/>
            <a:chExt cx="2681834" cy="102440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681504C4-12AC-4251-8E47-0089784BDB9B}"/>
                </a:ext>
              </a:extLst>
            </p:cNvPr>
            <p:cNvSpPr/>
            <p:nvPr userDrawn="1"/>
          </p:nvSpPr>
          <p:spPr>
            <a:xfrm>
              <a:off x="3631690" y="2253996"/>
              <a:ext cx="175203" cy="100584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US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11" name="직선 연결선(S) 10">
              <a:extLst>
                <a:ext uri="{FF2B5EF4-FFF2-40B4-BE49-F238E27FC236}">
                  <a16:creationId xmlns:a16="http://schemas.microsoft.com/office/drawing/2014/main" id="{192040D0-01C2-4643-8F84-3B8F334E545C}"/>
                </a:ext>
              </a:extLst>
            </p:cNvPr>
            <p:cNvCxnSpPr/>
            <p:nvPr userDrawn="1"/>
          </p:nvCxnSpPr>
          <p:spPr>
            <a:xfrm>
              <a:off x="3681984" y="2307679"/>
              <a:ext cx="2530907" cy="0"/>
            </a:xfrm>
            <a:prstGeom prst="line">
              <a:avLst/>
            </a:prstGeom>
            <a:ln w="1270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7ED601E9-2BFC-460B-A2A8-69A787A4988E}"/>
                </a:ext>
              </a:extLst>
            </p:cNvPr>
            <p:cNvSpPr/>
            <p:nvPr userDrawn="1"/>
          </p:nvSpPr>
          <p:spPr>
            <a:xfrm>
              <a:off x="6137945" y="2252140"/>
              <a:ext cx="175579" cy="100584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US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BB49A8A6-FEDB-4D20-B581-A84DB8EFE977}"/>
              </a:ext>
            </a:extLst>
          </p:cNvPr>
          <p:cNvGrpSpPr/>
          <p:nvPr userDrawn="1"/>
        </p:nvGrpSpPr>
        <p:grpSpPr>
          <a:xfrm>
            <a:off x="6769768" y="4654084"/>
            <a:ext cx="1561682" cy="100584"/>
            <a:chOff x="3631690" y="2253996"/>
            <a:chExt cx="2720225" cy="100584"/>
          </a:xfrm>
        </p:grpSpPr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C2F65998-5EC3-446A-8307-1CF81A348CE3}"/>
                </a:ext>
              </a:extLst>
            </p:cNvPr>
            <p:cNvSpPr/>
            <p:nvPr userDrawn="1"/>
          </p:nvSpPr>
          <p:spPr>
            <a:xfrm>
              <a:off x="3631690" y="2253996"/>
              <a:ext cx="175203" cy="100584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US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15" name="직선 연결선(S) 14">
              <a:extLst>
                <a:ext uri="{FF2B5EF4-FFF2-40B4-BE49-F238E27FC236}">
                  <a16:creationId xmlns:a16="http://schemas.microsoft.com/office/drawing/2014/main" id="{7CC5D776-F60A-4A0C-AA7C-EFACDA2CEA88}"/>
                </a:ext>
              </a:extLst>
            </p:cNvPr>
            <p:cNvCxnSpPr/>
            <p:nvPr userDrawn="1"/>
          </p:nvCxnSpPr>
          <p:spPr>
            <a:xfrm>
              <a:off x="3681984" y="2307679"/>
              <a:ext cx="2631537" cy="0"/>
            </a:xfrm>
            <a:prstGeom prst="line">
              <a:avLst/>
            </a:prstGeom>
            <a:ln w="1270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AEAFE309-55C5-409C-92ED-748307C74318}"/>
                </a:ext>
              </a:extLst>
            </p:cNvPr>
            <p:cNvSpPr/>
            <p:nvPr userDrawn="1"/>
          </p:nvSpPr>
          <p:spPr>
            <a:xfrm>
              <a:off x="6176336" y="2253996"/>
              <a:ext cx="175579" cy="100584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US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7" name="부제목 2">
            <a:extLst>
              <a:ext uri="{FF2B5EF4-FFF2-40B4-BE49-F238E27FC236}">
                <a16:creationId xmlns:a16="http://schemas.microsoft.com/office/drawing/2014/main" id="{5B77B20B-76F5-4912-803D-5709F730D4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69767" y="4889444"/>
            <a:ext cx="4618957" cy="590626"/>
          </a:xfrm>
        </p:spPr>
        <p:txBody>
          <a:bodyPr lIns="0" tIns="0" rIns="0" bIns="0" rtlCol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>
                <a:latin typeface="맑은 고딕" panose="020B0503020000020004" pitchFamily="50" charset="-127"/>
                <a:ea typeface="맑은 고딕" panose="020B0503020000020004" pitchFamily="50" charset="-127"/>
                <a:cs typeface="Segoe UI Semibold" panose="020B07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 noProof="0"/>
              <a:t>클릭하여 마스터 부제목 스타일 편집</a:t>
            </a:r>
            <a:endParaRPr lang="ko-KR" altLang="en-US" noProof="0" dirty="0"/>
          </a:p>
        </p:txBody>
      </p:sp>
      <p:sp>
        <p:nvSpPr>
          <p:cNvPr id="18" name="그림 개체 틀 9">
            <a:extLst>
              <a:ext uri="{FF2B5EF4-FFF2-40B4-BE49-F238E27FC236}">
                <a16:creationId xmlns:a16="http://schemas.microsoft.com/office/drawing/2014/main" id="{4293BA4F-7776-4C41-BE4F-7247935D5CC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06368" y="3079602"/>
            <a:ext cx="1481328" cy="758952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4322669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그림을 사용한 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09F1B35C-893A-4033-ADC0-2192AFA292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D637DF8-B064-4F36-89F8-EBF538A2E7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3276" y="2091023"/>
            <a:ext cx="5021940" cy="804338"/>
          </a:xfrm>
        </p:spPr>
        <p:txBody>
          <a:bodyPr lIns="0" tIns="0" rIns="0" bIns="0" rtlCol="0" anchor="b">
            <a:normAutofit/>
          </a:bodyPr>
          <a:lstStyle>
            <a:lvl1pPr>
              <a:defRPr sz="3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dirty="0"/>
              <a:t>클릭하여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A72532A-5006-46B7-AE99-3A6891CD025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26770" y="3244567"/>
            <a:ext cx="4205904" cy="569085"/>
          </a:xfrm>
        </p:spPr>
        <p:txBody>
          <a:bodyPr lIns="0" tIns="0" rIns="0" bIns="0" rtlCol="0">
            <a:normAutofit/>
          </a:bodyPr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 dirty="0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9EFC6D7-3241-401C-A16A-4A7CC2653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/>
              <a:t>MM.DD.20XX</a:t>
            </a:r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345D6DC-ABA5-4D00-9CD3-92FFDD1FA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/>
              <a:t>바닥글 추가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2459C86-0106-40E0-AA18-795EC5787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8D581BC7-E183-40DB-AC97-C19EA4EB8894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  <p:sp>
        <p:nvSpPr>
          <p:cNvPr id="11" name="그림 개체 틀 10">
            <a:extLst>
              <a:ext uri="{FF2B5EF4-FFF2-40B4-BE49-F238E27FC236}">
                <a16:creationId xmlns:a16="http://schemas.microsoft.com/office/drawing/2014/main" id="{6D14F7B3-A6CF-491C-9855-75B5784CC45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ko-KR" altLang="en-US" noProof="0" dirty="0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B7317392-EF87-4050-8BBE-32F74B0CF15A}"/>
              </a:ext>
            </a:extLst>
          </p:cNvPr>
          <p:cNvGrpSpPr/>
          <p:nvPr userDrawn="1"/>
        </p:nvGrpSpPr>
        <p:grpSpPr>
          <a:xfrm>
            <a:off x="0" y="2993948"/>
            <a:ext cx="2828466" cy="100800"/>
            <a:chOff x="0" y="3240138"/>
            <a:chExt cx="2828466" cy="100800"/>
          </a:xfrm>
        </p:grpSpPr>
        <p:cxnSp>
          <p:nvCxnSpPr>
            <p:cNvPr id="13" name="직선 연결선(S) 12">
              <a:extLst>
                <a:ext uri="{FF2B5EF4-FFF2-40B4-BE49-F238E27FC236}">
                  <a16:creationId xmlns:a16="http://schemas.microsoft.com/office/drawing/2014/main" id="{785A4134-866D-4143-AC1E-8A2FFDB49855}"/>
                </a:ext>
              </a:extLst>
            </p:cNvPr>
            <p:cNvCxnSpPr/>
            <p:nvPr userDrawn="1"/>
          </p:nvCxnSpPr>
          <p:spPr>
            <a:xfrm>
              <a:off x="0" y="3290538"/>
              <a:ext cx="2782751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1BBC5D9C-B8FB-455B-9398-36DB21F2765E}"/>
                </a:ext>
              </a:extLst>
            </p:cNvPr>
            <p:cNvSpPr/>
            <p:nvPr userDrawn="1"/>
          </p:nvSpPr>
          <p:spPr>
            <a:xfrm>
              <a:off x="2727666" y="3240138"/>
              <a:ext cx="100800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ko-KR" altLang="en-US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6" name="텍스트 개체 틀 2">
            <a:extLst>
              <a:ext uri="{FF2B5EF4-FFF2-40B4-BE49-F238E27FC236}">
                <a16:creationId xmlns:a16="http://schemas.microsoft.com/office/drawing/2014/main" id="{BB522941-5C7D-4701-9AD7-BB4C11C6EBCE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815720" y="3869349"/>
            <a:ext cx="4215201" cy="1328330"/>
          </a:xfrm>
        </p:spPr>
        <p:txBody>
          <a:bodyPr lIns="0" tIns="0" rIns="0" bIns="0"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40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 dirty="0"/>
              <a:t>마스터 텍스트 스타일 편집</a:t>
            </a: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72225750-E4CE-4A81-A0C3-4023030D637E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8" name="직선 연결선(S) 17">
            <a:extLst>
              <a:ext uri="{FF2B5EF4-FFF2-40B4-BE49-F238E27FC236}">
                <a16:creationId xmlns:a16="http://schemas.microsoft.com/office/drawing/2014/main" id="{3819C324-07DF-49DB-A08C-0E6155CE3041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타원 18">
            <a:extLst>
              <a:ext uri="{FF2B5EF4-FFF2-40B4-BE49-F238E27FC236}">
                <a16:creationId xmlns:a16="http://schemas.microsoft.com/office/drawing/2014/main" id="{75A34025-44F2-4A09-8629-F1794E9D35AF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0" name="직선 연결선(S) 19">
            <a:extLst>
              <a:ext uri="{FF2B5EF4-FFF2-40B4-BE49-F238E27FC236}">
                <a16:creationId xmlns:a16="http://schemas.microsoft.com/office/drawing/2014/main" id="{815854A2-EAE9-4B2A-84CF-5A4BD753863A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그림 개체 틀 7">
            <a:extLst>
              <a:ext uri="{FF2B5EF4-FFF2-40B4-BE49-F238E27FC236}">
                <a16:creationId xmlns:a16="http://schemas.microsoft.com/office/drawing/2014/main" id="{DE71F7A0-F439-470D-A1B8-556C960D112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103003" y="2490534"/>
            <a:ext cx="6083300" cy="2587752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0558161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, 이미지 및 콘텐츠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E8E3FDB8-6D5C-48FE-99EA-7EC60F4D819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D9775F3-A041-479A-8038-652B7D9C7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/>
              <a:t>MM.DD.20XX</a:t>
            </a:r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9BEDD04-BE4E-4B91-B13E-0C4FB3E16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/>
              <a:t>바닥글 추가</a:t>
            </a:r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06DF5D8-12DC-494E-B0F1-2E9C86A14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8D581BC7-E183-40DB-AC97-C19EA4EB8894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ABF87C9E-53A2-4DE1-89DC-3907BE2E3D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94591" y="1090118"/>
            <a:ext cx="4494133" cy="804338"/>
          </a:xfrm>
        </p:spPr>
        <p:txBody>
          <a:bodyPr lIns="0" tIns="0" rIns="0" bIns="0" rtlCol="0" anchor="b">
            <a:normAutofit/>
          </a:bodyPr>
          <a:lstStyle>
            <a:lvl1pPr>
              <a:defRPr sz="3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dirty="0"/>
              <a:t>클릭하여 편집</a:t>
            </a:r>
          </a:p>
        </p:txBody>
      </p:sp>
      <p:sp>
        <p:nvSpPr>
          <p:cNvPr id="9" name="텍스트 개체 틀 2">
            <a:extLst>
              <a:ext uri="{FF2B5EF4-FFF2-40B4-BE49-F238E27FC236}">
                <a16:creationId xmlns:a16="http://schemas.microsoft.com/office/drawing/2014/main" id="{EB453F8F-AA02-4E0D-93BF-8CF4F149037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894591" y="2243662"/>
            <a:ext cx="4473108" cy="569085"/>
          </a:xfrm>
        </p:spPr>
        <p:txBody>
          <a:bodyPr lIns="0" tIns="0" rIns="0" bIns="0" rtlCol="0">
            <a:normAutofit/>
          </a:bodyPr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 dirty="0"/>
              <a:t>마스터 텍스트 스타일 편집</a:t>
            </a:r>
          </a:p>
        </p:txBody>
      </p:sp>
      <p:sp>
        <p:nvSpPr>
          <p:cNvPr id="10" name="그림 개체 틀 10">
            <a:extLst>
              <a:ext uri="{FF2B5EF4-FFF2-40B4-BE49-F238E27FC236}">
                <a16:creationId xmlns:a16="http://schemas.microsoft.com/office/drawing/2014/main" id="{A541F291-2E4B-474E-9ED0-55C97A2A066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ko-KR" altLang="en-US" noProof="0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59E4D57E-4989-4939-A31F-637543FAB606}"/>
              </a:ext>
            </a:extLst>
          </p:cNvPr>
          <p:cNvGrpSpPr/>
          <p:nvPr userDrawn="1"/>
        </p:nvGrpSpPr>
        <p:grpSpPr>
          <a:xfrm flipH="1">
            <a:off x="6924675" y="1993043"/>
            <a:ext cx="5267325" cy="100800"/>
            <a:chOff x="0" y="3240138"/>
            <a:chExt cx="3434400" cy="100800"/>
          </a:xfrm>
        </p:grpSpPr>
        <p:cxnSp>
          <p:nvCxnSpPr>
            <p:cNvPr id="12" name="직선 연결선(S) 11">
              <a:extLst>
                <a:ext uri="{FF2B5EF4-FFF2-40B4-BE49-F238E27FC236}">
                  <a16:creationId xmlns:a16="http://schemas.microsoft.com/office/drawing/2014/main" id="{370B72A7-B625-48B8-88E6-BCE2A4DD531E}"/>
                </a:ext>
              </a:extLst>
            </p:cNvPr>
            <p:cNvCxnSpPr/>
            <p:nvPr userDrawn="1"/>
          </p:nvCxnSpPr>
          <p:spPr>
            <a:xfrm>
              <a:off x="0" y="3290538"/>
              <a:ext cx="3384000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01ED729F-F8A5-4244-9776-4935C260F11F}"/>
                </a:ext>
              </a:extLst>
            </p:cNvPr>
            <p:cNvSpPr/>
            <p:nvPr userDrawn="1"/>
          </p:nvSpPr>
          <p:spPr>
            <a:xfrm>
              <a:off x="3368676" y="3240138"/>
              <a:ext cx="65724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ko-KR" altLang="en-US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4" name="텍스트 개체 틀 2">
            <a:extLst>
              <a:ext uri="{FF2B5EF4-FFF2-40B4-BE49-F238E27FC236}">
                <a16:creationId xmlns:a16="http://schemas.microsoft.com/office/drawing/2014/main" id="{BE12A846-0DFC-435B-BAE9-D90C353E0344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894591" y="2868443"/>
            <a:ext cx="4482996" cy="2432603"/>
          </a:xfrm>
        </p:spPr>
        <p:txBody>
          <a:bodyPr lIns="0" tIns="0" rIns="0" bIns="0" rtlCol="0">
            <a:normAutofit/>
          </a:bodyPr>
          <a:lstStyle>
            <a:lvl1pPr marL="216000" indent="-21600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Char char="o"/>
              <a:defRPr sz="140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 dirty="0"/>
              <a:t>마스터 텍스트 스타일 편집</a:t>
            </a:r>
          </a:p>
        </p:txBody>
      </p:sp>
      <p:cxnSp>
        <p:nvCxnSpPr>
          <p:cNvPr id="17" name="직선 연결선(S) 16">
            <a:extLst>
              <a:ext uri="{FF2B5EF4-FFF2-40B4-BE49-F238E27FC236}">
                <a16:creationId xmlns:a16="http://schemas.microsoft.com/office/drawing/2014/main" id="{6150998C-CF95-4C6F-8962-8EB2DB30177D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타원 17">
            <a:extLst>
              <a:ext uri="{FF2B5EF4-FFF2-40B4-BE49-F238E27FC236}">
                <a16:creationId xmlns:a16="http://schemas.microsoft.com/office/drawing/2014/main" id="{F86A2ACD-8CF5-48A3-A678-E213A809B332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9" name="직선 연결선(S) 18">
            <a:extLst>
              <a:ext uri="{FF2B5EF4-FFF2-40B4-BE49-F238E27FC236}">
                <a16:creationId xmlns:a16="http://schemas.microsoft.com/office/drawing/2014/main" id="{F00811BB-0E37-4D70-84A5-97B3FBEDCBE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타원 19">
            <a:extLst>
              <a:ext uri="{FF2B5EF4-FFF2-40B4-BE49-F238E27FC236}">
                <a16:creationId xmlns:a16="http://schemas.microsoft.com/office/drawing/2014/main" id="{D03B3046-0457-4D23-8E0C-64E3FCD620BB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그림 개체 틀 7">
            <a:extLst>
              <a:ext uri="{FF2B5EF4-FFF2-40B4-BE49-F238E27FC236}">
                <a16:creationId xmlns:a16="http://schemas.microsoft.com/office/drawing/2014/main" id="{F0861AA2-8248-462C-B6D8-FFD829F41E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854411" y="1472184"/>
            <a:ext cx="3246204" cy="5385816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16995997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콘텐츠 레이아웃 버전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09F1B35C-893A-4033-ADC0-2192AFA292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D637DF8-B064-4F36-89F8-EBF538A2E7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3276" y="2219359"/>
            <a:ext cx="5021940" cy="804338"/>
          </a:xfrm>
        </p:spPr>
        <p:txBody>
          <a:bodyPr lIns="0" tIns="0" rIns="0" bIns="0" rtlCol="0" anchor="b">
            <a:normAutofit/>
          </a:bodyPr>
          <a:lstStyle>
            <a:lvl1pPr>
              <a:defRPr sz="3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dirty="0"/>
              <a:t>클릭하여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9EFC6D7-3241-401C-A16A-4A7CC2653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/>
              <a:t>MM.DD.20XX</a:t>
            </a:r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345D6DC-ABA5-4D00-9CD3-92FFDD1FA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/>
              <a:t>바닥글 추가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2459C86-0106-40E0-AA18-795EC5787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8D581BC7-E183-40DB-AC97-C19EA4EB8894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  <p:sp>
        <p:nvSpPr>
          <p:cNvPr id="11" name="그림 개체 틀 10">
            <a:extLst>
              <a:ext uri="{FF2B5EF4-FFF2-40B4-BE49-F238E27FC236}">
                <a16:creationId xmlns:a16="http://schemas.microsoft.com/office/drawing/2014/main" id="{6D14F7B3-A6CF-491C-9855-75B5784CC45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ko-KR" altLang="en-US" noProof="0" dirty="0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B7317392-EF87-4050-8BBE-32F74B0CF15A}"/>
              </a:ext>
            </a:extLst>
          </p:cNvPr>
          <p:cNvGrpSpPr/>
          <p:nvPr userDrawn="1"/>
        </p:nvGrpSpPr>
        <p:grpSpPr>
          <a:xfrm>
            <a:off x="0" y="3122284"/>
            <a:ext cx="2872534" cy="100800"/>
            <a:chOff x="0" y="3240138"/>
            <a:chExt cx="2872534" cy="100800"/>
          </a:xfrm>
        </p:grpSpPr>
        <p:cxnSp>
          <p:nvCxnSpPr>
            <p:cNvPr id="13" name="직선 연결선(S) 12">
              <a:extLst>
                <a:ext uri="{FF2B5EF4-FFF2-40B4-BE49-F238E27FC236}">
                  <a16:creationId xmlns:a16="http://schemas.microsoft.com/office/drawing/2014/main" id="{785A4134-866D-4143-AC1E-8A2FFDB49855}"/>
                </a:ext>
              </a:extLst>
            </p:cNvPr>
            <p:cNvCxnSpPr/>
            <p:nvPr userDrawn="1"/>
          </p:nvCxnSpPr>
          <p:spPr>
            <a:xfrm>
              <a:off x="0" y="3290538"/>
              <a:ext cx="2787267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1BBC5D9C-B8FB-455B-9398-36DB21F2765E}"/>
                </a:ext>
              </a:extLst>
            </p:cNvPr>
            <p:cNvSpPr/>
            <p:nvPr userDrawn="1"/>
          </p:nvSpPr>
          <p:spPr>
            <a:xfrm>
              <a:off x="2771734" y="3240138"/>
              <a:ext cx="100800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ko-KR" altLang="en-US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7" name="타원 16">
            <a:extLst>
              <a:ext uri="{FF2B5EF4-FFF2-40B4-BE49-F238E27FC236}">
                <a16:creationId xmlns:a16="http://schemas.microsoft.com/office/drawing/2014/main" id="{72225750-E4CE-4A81-A0C3-4023030D637E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8" name="직선 연결선(S) 17">
            <a:extLst>
              <a:ext uri="{FF2B5EF4-FFF2-40B4-BE49-F238E27FC236}">
                <a16:creationId xmlns:a16="http://schemas.microsoft.com/office/drawing/2014/main" id="{3819C324-07DF-49DB-A08C-0E6155CE3041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타원 18">
            <a:extLst>
              <a:ext uri="{FF2B5EF4-FFF2-40B4-BE49-F238E27FC236}">
                <a16:creationId xmlns:a16="http://schemas.microsoft.com/office/drawing/2014/main" id="{75A34025-44F2-4A09-8629-F1794E9D35AF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0" name="직선 연결선(S) 19">
            <a:extLst>
              <a:ext uri="{FF2B5EF4-FFF2-40B4-BE49-F238E27FC236}">
                <a16:creationId xmlns:a16="http://schemas.microsoft.com/office/drawing/2014/main" id="{815854A2-EAE9-4B2A-84CF-5A4BD753863A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텍스트 개체 틀 2">
            <a:extLst>
              <a:ext uri="{FF2B5EF4-FFF2-40B4-BE49-F238E27FC236}">
                <a16:creationId xmlns:a16="http://schemas.microsoft.com/office/drawing/2014/main" id="{4C9D5785-B116-4BE7-AC26-5CD6481FFA6A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815720" y="3392200"/>
            <a:ext cx="5009495" cy="2210173"/>
          </a:xfrm>
        </p:spPr>
        <p:txBody>
          <a:bodyPr lIns="0" tIns="0" rIns="0" bIns="0" rtlCol="0">
            <a:normAutofit/>
          </a:bodyPr>
          <a:lstStyle>
            <a:lvl1pPr marL="216000" indent="-21600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Char char="o"/>
              <a:defRPr sz="140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 dirty="0"/>
              <a:t>마스터 텍스트 스타일 편집</a:t>
            </a:r>
          </a:p>
        </p:txBody>
      </p:sp>
      <p:sp>
        <p:nvSpPr>
          <p:cNvPr id="23" name="그림 개체 틀 7">
            <a:extLst>
              <a:ext uri="{FF2B5EF4-FFF2-40B4-BE49-F238E27FC236}">
                <a16:creationId xmlns:a16="http://schemas.microsoft.com/office/drawing/2014/main" id="{278C2B8F-0B29-449C-AFFD-42BB56FA159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108356" y="-20834"/>
            <a:ext cx="5245444" cy="5385816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54015698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아이콘 콘텐츠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E8E3FDB8-6D5C-48FE-99EA-7EC60F4D819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D9775F3-A041-479A-8038-652B7D9C7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/>
              <a:t>MM.DD.20XX</a:t>
            </a:r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9BEDD04-BE4E-4B91-B13E-0C4FB3E16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/>
              <a:t>바닥글 추가</a:t>
            </a:r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06DF5D8-12DC-494E-B0F1-2E9C86A14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8D581BC7-E183-40DB-AC97-C19EA4EB8894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ABF87C9E-53A2-4DE1-89DC-3907BE2E3D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00317" y="707529"/>
            <a:ext cx="4494133" cy="569086"/>
          </a:xfrm>
        </p:spPr>
        <p:txBody>
          <a:bodyPr lIns="0" tIns="0" rIns="0" bIns="0" rtlCol="0" anchor="b">
            <a:normAutofit/>
          </a:bodyPr>
          <a:lstStyle>
            <a:lvl1pPr>
              <a:defRPr sz="3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dirty="0"/>
              <a:t>클릭하여 편집</a:t>
            </a:r>
          </a:p>
        </p:txBody>
      </p:sp>
      <p:sp>
        <p:nvSpPr>
          <p:cNvPr id="9" name="텍스트 개체 틀 2">
            <a:extLst>
              <a:ext uri="{FF2B5EF4-FFF2-40B4-BE49-F238E27FC236}">
                <a16:creationId xmlns:a16="http://schemas.microsoft.com/office/drawing/2014/main" id="{EB453F8F-AA02-4E0D-93BF-8CF4F149037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400317" y="1625821"/>
            <a:ext cx="4473108" cy="569085"/>
          </a:xfrm>
        </p:spPr>
        <p:txBody>
          <a:bodyPr lIns="0" tIns="0" rIns="0" bIns="0" rtlCol="0">
            <a:normAutofit/>
          </a:bodyPr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 dirty="0"/>
              <a:t>마스터 텍스트 스타일 편집</a:t>
            </a:r>
          </a:p>
        </p:txBody>
      </p:sp>
      <p:sp>
        <p:nvSpPr>
          <p:cNvPr id="10" name="그림 개체 틀 10">
            <a:extLst>
              <a:ext uri="{FF2B5EF4-FFF2-40B4-BE49-F238E27FC236}">
                <a16:creationId xmlns:a16="http://schemas.microsoft.com/office/drawing/2014/main" id="{A541F291-2E4B-474E-9ED0-55C97A2A066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ko-KR" altLang="en-US" noProof="0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59E4D57E-4989-4939-A31F-637543FAB606}"/>
              </a:ext>
            </a:extLst>
          </p:cNvPr>
          <p:cNvGrpSpPr/>
          <p:nvPr userDrawn="1"/>
        </p:nvGrpSpPr>
        <p:grpSpPr>
          <a:xfrm flipH="1">
            <a:off x="6430402" y="1375202"/>
            <a:ext cx="5761598" cy="100800"/>
            <a:chOff x="-322276" y="3240138"/>
            <a:chExt cx="3756676" cy="100800"/>
          </a:xfrm>
        </p:grpSpPr>
        <p:cxnSp>
          <p:nvCxnSpPr>
            <p:cNvPr id="12" name="직선 연결선(S) 11">
              <a:extLst>
                <a:ext uri="{FF2B5EF4-FFF2-40B4-BE49-F238E27FC236}">
                  <a16:creationId xmlns:a16="http://schemas.microsoft.com/office/drawing/2014/main" id="{370B72A7-B625-48B8-88E6-BCE2A4DD531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22276" y="3290538"/>
              <a:ext cx="3706276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01ED729F-F8A5-4244-9776-4935C260F11F}"/>
                </a:ext>
              </a:extLst>
            </p:cNvPr>
            <p:cNvSpPr/>
            <p:nvPr userDrawn="1"/>
          </p:nvSpPr>
          <p:spPr>
            <a:xfrm>
              <a:off x="3368676" y="3240138"/>
              <a:ext cx="65724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ko-KR" altLang="en-US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4" name="텍스트 개체 틀 2">
            <a:extLst>
              <a:ext uri="{FF2B5EF4-FFF2-40B4-BE49-F238E27FC236}">
                <a16:creationId xmlns:a16="http://schemas.microsoft.com/office/drawing/2014/main" id="{BE12A846-0DFC-435B-BAE9-D90C353E0344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2920469" y="3291840"/>
            <a:ext cx="2670048" cy="640080"/>
          </a:xfrm>
        </p:spPr>
        <p:txBody>
          <a:bodyPr lIns="0" tIns="0" rIns="0" bIns="0"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 dirty="0"/>
              <a:t>마스터 텍스트 스타일 편집</a:t>
            </a:r>
          </a:p>
        </p:txBody>
      </p:sp>
      <p:cxnSp>
        <p:nvCxnSpPr>
          <p:cNvPr id="17" name="직선 연결선(S) 16">
            <a:extLst>
              <a:ext uri="{FF2B5EF4-FFF2-40B4-BE49-F238E27FC236}">
                <a16:creationId xmlns:a16="http://schemas.microsoft.com/office/drawing/2014/main" id="{6150998C-CF95-4C6F-8962-8EB2DB30177D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타원 17">
            <a:extLst>
              <a:ext uri="{FF2B5EF4-FFF2-40B4-BE49-F238E27FC236}">
                <a16:creationId xmlns:a16="http://schemas.microsoft.com/office/drawing/2014/main" id="{F86A2ACD-8CF5-48A3-A678-E213A809B332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9" name="직선 연결선(S) 18">
            <a:extLst>
              <a:ext uri="{FF2B5EF4-FFF2-40B4-BE49-F238E27FC236}">
                <a16:creationId xmlns:a16="http://schemas.microsoft.com/office/drawing/2014/main" id="{F00811BB-0E37-4D70-84A5-97B3FBEDCBE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타원 19">
            <a:extLst>
              <a:ext uri="{FF2B5EF4-FFF2-40B4-BE49-F238E27FC236}">
                <a16:creationId xmlns:a16="http://schemas.microsoft.com/office/drawing/2014/main" id="{D03B3046-0457-4D23-8E0C-64E3FCD620BB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그림 개체 틀 3">
            <a:extLst>
              <a:ext uri="{FF2B5EF4-FFF2-40B4-BE49-F238E27FC236}">
                <a16:creationId xmlns:a16="http://schemas.microsoft.com/office/drawing/2014/main" id="{1EDA47E0-9B2C-45BF-A34A-E7069690AEF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090460" y="3273552"/>
            <a:ext cx="640080" cy="658368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ko-KR" altLang="en-US" noProof="0" dirty="0"/>
          </a:p>
        </p:txBody>
      </p:sp>
      <p:sp>
        <p:nvSpPr>
          <p:cNvPr id="22" name="텍스트 개체 틀 2">
            <a:extLst>
              <a:ext uri="{FF2B5EF4-FFF2-40B4-BE49-F238E27FC236}">
                <a16:creationId xmlns:a16="http://schemas.microsoft.com/office/drawing/2014/main" id="{F2ACDD32-C1AB-4359-B055-2F910492987E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831850" y="3291840"/>
            <a:ext cx="1209357" cy="640080"/>
          </a:xfrm>
        </p:spPr>
        <p:txBody>
          <a:bodyPr lIns="0" tIns="0" rIns="0" bIns="0" rtlCol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 dirty="0"/>
              <a:t>텍스트 스타일 편집</a:t>
            </a:r>
          </a:p>
        </p:txBody>
      </p:sp>
      <p:sp>
        <p:nvSpPr>
          <p:cNvPr id="23" name="텍스트 개체 틀 2">
            <a:extLst>
              <a:ext uri="{FF2B5EF4-FFF2-40B4-BE49-F238E27FC236}">
                <a16:creationId xmlns:a16="http://schemas.microsoft.com/office/drawing/2014/main" id="{C7A796C4-1255-4B26-B034-EFB1284B77EB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2920469" y="4427608"/>
            <a:ext cx="2670048" cy="640080"/>
          </a:xfrm>
        </p:spPr>
        <p:txBody>
          <a:bodyPr lIns="0" tIns="0" rIns="0" bIns="0"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 dirty="0"/>
              <a:t>마스터 텍스트 스타일 편집</a:t>
            </a:r>
          </a:p>
        </p:txBody>
      </p:sp>
      <p:sp>
        <p:nvSpPr>
          <p:cNvPr id="24" name="그림 개체 틀 3">
            <a:extLst>
              <a:ext uri="{FF2B5EF4-FFF2-40B4-BE49-F238E27FC236}">
                <a16:creationId xmlns:a16="http://schemas.microsoft.com/office/drawing/2014/main" id="{7F406E84-6EA1-4D34-8016-6A41F065FF76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2090460" y="4409320"/>
            <a:ext cx="640080" cy="658368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ko-KR" altLang="en-US" noProof="0" dirty="0"/>
          </a:p>
        </p:txBody>
      </p:sp>
      <p:sp>
        <p:nvSpPr>
          <p:cNvPr id="25" name="텍스트 개체 틀 2">
            <a:extLst>
              <a:ext uri="{FF2B5EF4-FFF2-40B4-BE49-F238E27FC236}">
                <a16:creationId xmlns:a16="http://schemas.microsoft.com/office/drawing/2014/main" id="{7965133B-076D-4FAD-8D2A-C24FE2619C80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831850" y="4427608"/>
            <a:ext cx="1209357" cy="640080"/>
          </a:xfrm>
        </p:spPr>
        <p:txBody>
          <a:bodyPr lIns="0" tIns="0" rIns="0" bIns="0" rtlCol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 dirty="0"/>
              <a:t>텍스트 스타일 편집</a:t>
            </a:r>
          </a:p>
        </p:txBody>
      </p:sp>
      <p:sp>
        <p:nvSpPr>
          <p:cNvPr id="26" name="텍스트 개체 틀 2">
            <a:extLst>
              <a:ext uri="{FF2B5EF4-FFF2-40B4-BE49-F238E27FC236}">
                <a16:creationId xmlns:a16="http://schemas.microsoft.com/office/drawing/2014/main" id="{CABE6307-1A20-419D-A352-17FF0286600B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549426" y="3291840"/>
            <a:ext cx="2670048" cy="640080"/>
          </a:xfrm>
        </p:spPr>
        <p:txBody>
          <a:bodyPr lIns="0" tIns="0" rIns="0" bIns="0"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 dirty="0"/>
              <a:t>마스터 텍스트 스타일 편집</a:t>
            </a:r>
          </a:p>
        </p:txBody>
      </p:sp>
      <p:sp>
        <p:nvSpPr>
          <p:cNvPr id="27" name="그림 개체 틀 3">
            <a:extLst>
              <a:ext uri="{FF2B5EF4-FFF2-40B4-BE49-F238E27FC236}">
                <a16:creationId xmlns:a16="http://schemas.microsoft.com/office/drawing/2014/main" id="{D2C5C227-18EE-4D6A-AA31-30B8F7CD20AE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7719417" y="3273552"/>
            <a:ext cx="640080" cy="658368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ko-KR" altLang="en-US" noProof="0" dirty="0"/>
          </a:p>
        </p:txBody>
      </p:sp>
      <p:sp>
        <p:nvSpPr>
          <p:cNvPr id="28" name="텍스트 개체 틀 2">
            <a:extLst>
              <a:ext uri="{FF2B5EF4-FFF2-40B4-BE49-F238E27FC236}">
                <a16:creationId xmlns:a16="http://schemas.microsoft.com/office/drawing/2014/main" id="{6ABEA821-83E0-4C10-98A8-5F29E246F74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6460807" y="3291840"/>
            <a:ext cx="1209357" cy="640080"/>
          </a:xfrm>
        </p:spPr>
        <p:txBody>
          <a:bodyPr lIns="0" tIns="0" rIns="0" bIns="0" rtlCol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 dirty="0"/>
              <a:t>텍스트 스타일 편집</a:t>
            </a:r>
          </a:p>
        </p:txBody>
      </p:sp>
      <p:sp>
        <p:nvSpPr>
          <p:cNvPr id="29" name="텍스트 개체 틀 2">
            <a:extLst>
              <a:ext uri="{FF2B5EF4-FFF2-40B4-BE49-F238E27FC236}">
                <a16:creationId xmlns:a16="http://schemas.microsoft.com/office/drawing/2014/main" id="{CA1DC741-B44F-4275-A1D5-B8D26A3390B3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8549426" y="4427608"/>
            <a:ext cx="2670048" cy="640080"/>
          </a:xfrm>
        </p:spPr>
        <p:txBody>
          <a:bodyPr lIns="0" tIns="0" rIns="0" bIns="0"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 dirty="0"/>
              <a:t>마스터 텍스트 스타일 편집</a:t>
            </a:r>
          </a:p>
        </p:txBody>
      </p:sp>
      <p:sp>
        <p:nvSpPr>
          <p:cNvPr id="30" name="그림 개체 틀 3">
            <a:extLst>
              <a:ext uri="{FF2B5EF4-FFF2-40B4-BE49-F238E27FC236}">
                <a16:creationId xmlns:a16="http://schemas.microsoft.com/office/drawing/2014/main" id="{C550F6C4-BE33-415F-B0BC-B47EDC1BDACB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7719417" y="4409320"/>
            <a:ext cx="640080" cy="658368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ko-KR" altLang="en-US" noProof="0" dirty="0"/>
          </a:p>
        </p:txBody>
      </p:sp>
      <p:sp>
        <p:nvSpPr>
          <p:cNvPr id="31" name="텍스트 개체 틀 2">
            <a:extLst>
              <a:ext uri="{FF2B5EF4-FFF2-40B4-BE49-F238E27FC236}">
                <a16:creationId xmlns:a16="http://schemas.microsoft.com/office/drawing/2014/main" id="{4C0830D2-D692-4161-8ECB-338703C94351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6460807" y="4427608"/>
            <a:ext cx="1209357" cy="640080"/>
          </a:xfrm>
        </p:spPr>
        <p:txBody>
          <a:bodyPr lIns="0" tIns="0" rIns="0" bIns="0" rtlCol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 dirty="0"/>
              <a:t>텍스트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41585561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모니터 및 콘텐츠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09F1B35C-893A-4033-ADC0-2192AFA292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D637DF8-B064-4F36-89F8-EBF538A2E7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3276" y="2091023"/>
            <a:ext cx="4464049" cy="804338"/>
          </a:xfrm>
        </p:spPr>
        <p:txBody>
          <a:bodyPr lIns="0" tIns="0" rIns="0" bIns="0" rtlCol="0" anchor="b">
            <a:normAutofit/>
          </a:bodyPr>
          <a:lstStyle>
            <a:lvl1pPr>
              <a:defRPr sz="3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dirty="0"/>
              <a:t>클릭하여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A72532A-5006-46B7-AE99-3A6891CD025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26770" y="3244567"/>
            <a:ext cx="4443165" cy="569085"/>
          </a:xfrm>
        </p:spPr>
        <p:txBody>
          <a:bodyPr lIns="0" tIns="0" rIns="0" bIns="0" rtlCol="0">
            <a:normAutofit/>
          </a:bodyPr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 dirty="0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9EFC6D7-3241-401C-A16A-4A7CC2653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/>
              <a:t>MM.DD.20XX</a:t>
            </a:r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345D6DC-ABA5-4D00-9CD3-92FFDD1FA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/>
              <a:t>바닥글 추가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2459C86-0106-40E0-AA18-795EC5787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8D581BC7-E183-40DB-AC97-C19EA4EB8894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ACF4ED1-C6C8-4C5C-8C14-4FF197588C03}"/>
              </a:ext>
            </a:extLst>
          </p:cNvPr>
          <p:cNvSpPr/>
          <p:nvPr userDrawn="1"/>
        </p:nvSpPr>
        <p:spPr>
          <a:xfrm>
            <a:off x="6192163" y="1435133"/>
            <a:ext cx="5175504" cy="4187952"/>
          </a:xfrm>
          <a:prstGeom prst="rect">
            <a:avLst/>
          </a:pr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1504" b="1504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그림 개체 틀 10">
            <a:extLst>
              <a:ext uri="{FF2B5EF4-FFF2-40B4-BE49-F238E27FC236}">
                <a16:creationId xmlns:a16="http://schemas.microsoft.com/office/drawing/2014/main" id="{6D14F7B3-A6CF-491C-9855-75B5784CC45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ko-KR" altLang="en-US" noProof="0" dirty="0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B7317392-EF87-4050-8BBE-32F74B0CF15A}"/>
              </a:ext>
            </a:extLst>
          </p:cNvPr>
          <p:cNvGrpSpPr/>
          <p:nvPr userDrawn="1"/>
        </p:nvGrpSpPr>
        <p:grpSpPr>
          <a:xfrm>
            <a:off x="0" y="2993948"/>
            <a:ext cx="1781869" cy="100800"/>
            <a:chOff x="0" y="3240138"/>
            <a:chExt cx="1781869" cy="100800"/>
          </a:xfrm>
        </p:grpSpPr>
        <p:cxnSp>
          <p:nvCxnSpPr>
            <p:cNvPr id="13" name="직선 연결선(S) 12">
              <a:extLst>
                <a:ext uri="{FF2B5EF4-FFF2-40B4-BE49-F238E27FC236}">
                  <a16:creationId xmlns:a16="http://schemas.microsoft.com/office/drawing/2014/main" id="{785A4134-866D-4143-AC1E-8A2FFDB49855}"/>
                </a:ext>
              </a:extLst>
            </p:cNvPr>
            <p:cNvCxnSpPr/>
            <p:nvPr userDrawn="1"/>
          </p:nvCxnSpPr>
          <p:spPr>
            <a:xfrm>
              <a:off x="0" y="3290538"/>
              <a:ext cx="1707614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1BBC5D9C-B8FB-455B-9398-36DB21F2765E}"/>
                </a:ext>
              </a:extLst>
            </p:cNvPr>
            <p:cNvSpPr/>
            <p:nvPr userDrawn="1"/>
          </p:nvSpPr>
          <p:spPr>
            <a:xfrm>
              <a:off x="1681069" y="3240138"/>
              <a:ext cx="100800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ko-KR" altLang="en-US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6" name="텍스트 개체 틀 2">
            <a:extLst>
              <a:ext uri="{FF2B5EF4-FFF2-40B4-BE49-F238E27FC236}">
                <a16:creationId xmlns:a16="http://schemas.microsoft.com/office/drawing/2014/main" id="{BB522941-5C7D-4701-9AD7-BB4C11C6EBCE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815720" y="3869349"/>
            <a:ext cx="4452987" cy="1328330"/>
          </a:xfrm>
        </p:spPr>
        <p:txBody>
          <a:bodyPr lIns="0" tIns="0" rIns="0" bIns="0" rtlCol="0">
            <a:normAutofit/>
          </a:bodyPr>
          <a:lstStyle>
            <a:lvl1pPr marL="216000" indent="-21600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Char char="o"/>
              <a:defRPr sz="140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 dirty="0"/>
              <a:t>마스터 텍스트 스타일 편집</a:t>
            </a: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72225750-E4CE-4A81-A0C3-4023030D637E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8" name="직선 연결선(S) 17">
            <a:extLst>
              <a:ext uri="{FF2B5EF4-FFF2-40B4-BE49-F238E27FC236}">
                <a16:creationId xmlns:a16="http://schemas.microsoft.com/office/drawing/2014/main" id="{3819C324-07DF-49DB-A08C-0E6155CE3041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타원 18">
            <a:extLst>
              <a:ext uri="{FF2B5EF4-FFF2-40B4-BE49-F238E27FC236}">
                <a16:creationId xmlns:a16="http://schemas.microsoft.com/office/drawing/2014/main" id="{75A34025-44F2-4A09-8629-F1794E9D35AF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0" name="직선 연결선(S) 19">
            <a:extLst>
              <a:ext uri="{FF2B5EF4-FFF2-40B4-BE49-F238E27FC236}">
                <a16:creationId xmlns:a16="http://schemas.microsoft.com/office/drawing/2014/main" id="{815854A2-EAE9-4B2A-84CF-5A4BD753863A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그림 개체 틀 9">
            <a:extLst>
              <a:ext uri="{FF2B5EF4-FFF2-40B4-BE49-F238E27FC236}">
                <a16:creationId xmlns:a16="http://schemas.microsoft.com/office/drawing/2014/main" id="{6B8B3AB3-C02D-418C-A9E2-AA65DE78350D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362829" y="1673942"/>
            <a:ext cx="4853962" cy="3141406"/>
          </a:xfrm>
          <a:ln w="25400">
            <a:solidFill>
              <a:schemeClr val="tx2"/>
            </a:solidFill>
          </a:ln>
        </p:spPr>
        <p:txBody>
          <a:bodyPr rtlCol="0" anchor="ctr" anchorCtr="0">
            <a:normAutofit/>
          </a:bodyPr>
          <a:lstStyle>
            <a:lvl1pPr marL="0" indent="0" algn="ctr" rtl="0"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dirty="0"/>
              <a:t>그림을 추가하려면 아이콘을 클릭하세요</a:t>
            </a:r>
          </a:p>
        </p:txBody>
      </p:sp>
    </p:spTree>
    <p:extLst>
      <p:ext uri="{BB962C8B-B14F-4D97-AF65-F5344CB8AC3E}">
        <p14:creationId xmlns:p14="http://schemas.microsoft.com/office/powerpoint/2010/main" val="6603410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부제목 콘텐츠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그림 개체 틀 7">
            <a:extLst>
              <a:ext uri="{FF2B5EF4-FFF2-40B4-BE49-F238E27FC236}">
                <a16:creationId xmlns:a16="http://schemas.microsoft.com/office/drawing/2014/main" id="{093DA11F-BC94-447C-B660-9C906BED01B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1682496"/>
            <a:ext cx="12191999" cy="3493008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ko-KR" altLang="en-US" noProof="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9F1B35C-893A-4033-ADC0-2192AFA292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D637DF8-B064-4F36-89F8-EBF538A2E7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63976" y="696584"/>
            <a:ext cx="4464049" cy="569086"/>
          </a:xfrm>
        </p:spPr>
        <p:txBody>
          <a:bodyPr lIns="0" tIns="0" rIns="0" bIns="0" rtlCol="0" anchor="b">
            <a:normAutofit/>
          </a:bodyPr>
          <a:lstStyle>
            <a:lvl1pPr algn="ctr">
              <a:defRPr sz="3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dirty="0"/>
              <a:t>클릭하여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A72532A-5006-46B7-AE99-3A6891CD025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884860" y="1983086"/>
            <a:ext cx="4443165" cy="569085"/>
          </a:xfrm>
        </p:spPr>
        <p:txBody>
          <a:bodyPr lIns="0" tIns="0" rIns="0" b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 dirty="0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9EFC6D7-3241-401C-A16A-4A7CC2653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/>
              <a:t>MM.DD.20XX</a:t>
            </a:r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345D6DC-ABA5-4D00-9CD3-92FFDD1FA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/>
              <a:t>바닥글 추가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2459C86-0106-40E0-AA18-795EC5787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8D581BC7-E183-40DB-AC97-C19EA4EB8894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  <p:sp>
        <p:nvSpPr>
          <p:cNvPr id="11" name="그림 개체 틀 10">
            <a:extLst>
              <a:ext uri="{FF2B5EF4-FFF2-40B4-BE49-F238E27FC236}">
                <a16:creationId xmlns:a16="http://schemas.microsoft.com/office/drawing/2014/main" id="{6D14F7B3-A6CF-491C-9855-75B5784CC45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ko-KR" altLang="en-US" noProof="0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72225750-E4CE-4A81-A0C3-4023030D637E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8" name="직선 연결선(S) 17">
            <a:extLst>
              <a:ext uri="{FF2B5EF4-FFF2-40B4-BE49-F238E27FC236}">
                <a16:creationId xmlns:a16="http://schemas.microsoft.com/office/drawing/2014/main" id="{3819C324-07DF-49DB-A08C-0E6155CE3041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타원 18">
            <a:extLst>
              <a:ext uri="{FF2B5EF4-FFF2-40B4-BE49-F238E27FC236}">
                <a16:creationId xmlns:a16="http://schemas.microsoft.com/office/drawing/2014/main" id="{75A34025-44F2-4A09-8629-F1794E9D35AF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0" name="직선 연결선(S) 19">
            <a:extLst>
              <a:ext uri="{FF2B5EF4-FFF2-40B4-BE49-F238E27FC236}">
                <a16:creationId xmlns:a16="http://schemas.microsoft.com/office/drawing/2014/main" id="{815854A2-EAE9-4B2A-84CF-5A4BD753863A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>
            <a:extLst>
              <a:ext uri="{FF2B5EF4-FFF2-40B4-BE49-F238E27FC236}">
                <a16:creationId xmlns:a16="http://schemas.microsoft.com/office/drawing/2014/main" id="{78842051-6173-4CC2-8C4A-8AE31FE7BA54}"/>
              </a:ext>
            </a:extLst>
          </p:cNvPr>
          <p:cNvGrpSpPr/>
          <p:nvPr userDrawn="1"/>
        </p:nvGrpSpPr>
        <p:grpSpPr>
          <a:xfrm>
            <a:off x="5377787" y="1373283"/>
            <a:ext cx="1436427" cy="100800"/>
            <a:chOff x="3402869" y="1373283"/>
            <a:chExt cx="1436427" cy="100800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B7317392-EF87-4050-8BBE-32F74B0CF15A}"/>
                </a:ext>
              </a:extLst>
            </p:cNvPr>
            <p:cNvGrpSpPr/>
            <p:nvPr userDrawn="1"/>
          </p:nvGrpSpPr>
          <p:grpSpPr>
            <a:xfrm>
              <a:off x="3467415" y="1373283"/>
              <a:ext cx="1371881" cy="100800"/>
              <a:chOff x="317937" y="3237441"/>
              <a:chExt cx="1371881" cy="100800"/>
            </a:xfrm>
          </p:grpSpPr>
          <p:cxnSp>
            <p:nvCxnSpPr>
              <p:cNvPr id="13" name="직선 연결선(S) 12">
                <a:extLst>
                  <a:ext uri="{FF2B5EF4-FFF2-40B4-BE49-F238E27FC236}">
                    <a16:creationId xmlns:a16="http://schemas.microsoft.com/office/drawing/2014/main" id="{785A4134-866D-4143-AC1E-8A2FFDB49855}"/>
                  </a:ext>
                </a:extLst>
              </p:cNvPr>
              <p:cNvCxnSpPr/>
              <p:nvPr userDrawn="1"/>
            </p:nvCxnSpPr>
            <p:spPr>
              <a:xfrm>
                <a:off x="317937" y="3290538"/>
                <a:ext cx="1311007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1BBC5D9C-B8FB-455B-9398-36DB21F2765E}"/>
                  </a:ext>
                </a:extLst>
              </p:cNvPr>
              <p:cNvSpPr/>
              <p:nvPr userDrawn="1"/>
            </p:nvSpPr>
            <p:spPr>
              <a:xfrm>
                <a:off x="1589018" y="3237441"/>
                <a:ext cx="100800" cy="100800"/>
              </a:xfrm>
              <a:prstGeom prst="ellipse">
                <a:avLst/>
              </a:prstGeom>
              <a:solidFill>
                <a:schemeClr val="bg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rtl="0"/>
                <a:endParaRPr lang="ko-KR" altLang="en-US" noProof="0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5D1C3636-C306-4492-8D46-194288459CAF}"/>
                </a:ext>
              </a:extLst>
            </p:cNvPr>
            <p:cNvSpPr/>
            <p:nvPr userDrawn="1"/>
          </p:nvSpPr>
          <p:spPr>
            <a:xfrm>
              <a:off x="3402869" y="1373283"/>
              <a:ext cx="100800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ko-KR" altLang="en-US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162319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BA285B-DF2E-4CE7-9FD1-2BAEAEA9EE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23005B-B491-4061-B198-E06F30BC5C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6187AE3-5782-4B2A-B138-8DE999F9D5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3EFCFF-89AF-477A-87B8-45783B737F86}" type="datetimeFigureOut">
              <a:rPr lang="ko-KR" altLang="en-US" smtClean="0"/>
              <a:t>2020-02-21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DC62F3B-7EE3-49AB-A9A6-DDC7E79A90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0F72599-B865-46D4-8E83-0645BEDD2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302E8-74FD-4E6D-B5C5-1B57F2C13F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552783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세 가지 콘텐츠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E8E3FDB8-6D5C-48FE-99EA-7EC60F4D819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D9775F3-A041-479A-8038-652B7D9C7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/>
              <a:t>MM.DD.20XX</a:t>
            </a:r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9BEDD04-BE4E-4B91-B13E-0C4FB3E16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/>
              <a:t>바닥글 추가</a:t>
            </a:r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06DF5D8-12DC-494E-B0F1-2E9C86A14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8D581BC7-E183-40DB-AC97-C19EA4EB8894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ABF87C9E-53A2-4DE1-89DC-3907BE2E3D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4263" y="707529"/>
            <a:ext cx="6310887" cy="569086"/>
          </a:xfrm>
        </p:spPr>
        <p:txBody>
          <a:bodyPr lIns="0" tIns="0" rIns="0" bIns="0" rtlCol="0" anchor="b">
            <a:normAutofit/>
          </a:bodyPr>
          <a:lstStyle>
            <a:lvl1pPr algn="r">
              <a:defRPr sz="3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9" name="텍스트 개체 틀 2">
            <a:extLst>
              <a:ext uri="{FF2B5EF4-FFF2-40B4-BE49-F238E27FC236}">
                <a16:creationId xmlns:a16="http://schemas.microsoft.com/office/drawing/2014/main" id="{EB453F8F-AA02-4E0D-93BF-8CF4F149037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104263" y="1625821"/>
            <a:ext cx="6289862" cy="569085"/>
          </a:xfrm>
        </p:spPr>
        <p:txBody>
          <a:bodyPr lIns="0" tIns="0" rIns="0" bIns="0" rtlCol="0">
            <a:normAutofit/>
          </a:bodyPr>
          <a:lstStyle>
            <a:lvl1pPr marL="0" indent="0" algn="r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 dirty="0"/>
              <a:t>마스터 텍스트 스타일 편집</a:t>
            </a:r>
          </a:p>
        </p:txBody>
      </p:sp>
      <p:sp>
        <p:nvSpPr>
          <p:cNvPr id="10" name="그림 개체 틀 10">
            <a:extLst>
              <a:ext uri="{FF2B5EF4-FFF2-40B4-BE49-F238E27FC236}">
                <a16:creationId xmlns:a16="http://schemas.microsoft.com/office/drawing/2014/main" id="{A541F291-2E4B-474E-9ED0-55C97A2A066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ko-KR" altLang="en-US" noProof="0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59E4D57E-4989-4939-A31F-637543FAB606}"/>
              </a:ext>
            </a:extLst>
          </p:cNvPr>
          <p:cNvGrpSpPr/>
          <p:nvPr userDrawn="1"/>
        </p:nvGrpSpPr>
        <p:grpSpPr>
          <a:xfrm flipH="1">
            <a:off x="8490267" y="1375202"/>
            <a:ext cx="3701733" cy="100800"/>
            <a:chOff x="304632" y="3240138"/>
            <a:chExt cx="2311235" cy="100800"/>
          </a:xfrm>
        </p:grpSpPr>
        <p:cxnSp>
          <p:nvCxnSpPr>
            <p:cNvPr id="12" name="직선 연결선(S) 11">
              <a:extLst>
                <a:ext uri="{FF2B5EF4-FFF2-40B4-BE49-F238E27FC236}">
                  <a16:creationId xmlns:a16="http://schemas.microsoft.com/office/drawing/2014/main" id="{370B72A7-B625-48B8-88E6-BCE2A4DD531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4632" y="3290538"/>
              <a:ext cx="2296516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01ED729F-F8A5-4244-9776-4935C260F11F}"/>
                </a:ext>
              </a:extLst>
            </p:cNvPr>
            <p:cNvSpPr/>
            <p:nvPr userDrawn="1"/>
          </p:nvSpPr>
          <p:spPr>
            <a:xfrm>
              <a:off x="2550143" y="3240138"/>
              <a:ext cx="65724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ko-KR" altLang="en-US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4" name="텍스트 개체 틀 2">
            <a:extLst>
              <a:ext uri="{FF2B5EF4-FFF2-40B4-BE49-F238E27FC236}">
                <a16:creationId xmlns:a16="http://schemas.microsoft.com/office/drawing/2014/main" id="{BE12A846-0DFC-435B-BAE9-D90C353E0344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1226927" y="4271296"/>
            <a:ext cx="2944368" cy="1419822"/>
          </a:xfrm>
        </p:spPr>
        <p:txBody>
          <a:bodyPr lIns="0" tIns="0" rIns="0" bIns="0"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 dirty="0"/>
              <a:t>마스터 텍스트 스타일 편집</a:t>
            </a:r>
          </a:p>
        </p:txBody>
      </p:sp>
      <p:cxnSp>
        <p:nvCxnSpPr>
          <p:cNvPr id="17" name="직선 연결선(S) 16">
            <a:extLst>
              <a:ext uri="{FF2B5EF4-FFF2-40B4-BE49-F238E27FC236}">
                <a16:creationId xmlns:a16="http://schemas.microsoft.com/office/drawing/2014/main" id="{6150998C-CF95-4C6F-8962-8EB2DB30177D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타원 17">
            <a:extLst>
              <a:ext uri="{FF2B5EF4-FFF2-40B4-BE49-F238E27FC236}">
                <a16:creationId xmlns:a16="http://schemas.microsoft.com/office/drawing/2014/main" id="{F86A2ACD-8CF5-48A3-A678-E213A809B332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9" name="직선 연결선(S) 18">
            <a:extLst>
              <a:ext uri="{FF2B5EF4-FFF2-40B4-BE49-F238E27FC236}">
                <a16:creationId xmlns:a16="http://schemas.microsoft.com/office/drawing/2014/main" id="{F00811BB-0E37-4D70-84A5-97B3FBEDCBE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타원 19">
            <a:extLst>
              <a:ext uri="{FF2B5EF4-FFF2-40B4-BE49-F238E27FC236}">
                <a16:creationId xmlns:a16="http://schemas.microsoft.com/office/drawing/2014/main" id="{D03B3046-0457-4D23-8E0C-64E3FCD620BB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텍스트 개체 틀 2">
            <a:extLst>
              <a:ext uri="{FF2B5EF4-FFF2-40B4-BE49-F238E27FC236}">
                <a16:creationId xmlns:a16="http://schemas.microsoft.com/office/drawing/2014/main" id="{F2ACDD32-C1AB-4359-B055-2F910492987E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1226927" y="3858610"/>
            <a:ext cx="2944368" cy="328343"/>
          </a:xfrm>
        </p:spPr>
        <p:txBody>
          <a:bodyPr lIns="0" tIns="0" rIns="0" bIns="0" rtlCol="0" anchor="b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 dirty="0"/>
              <a:t>마스터 텍스트 스타일 편집</a:t>
            </a:r>
          </a:p>
        </p:txBody>
      </p:sp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id="{D0092E26-7A96-4712-98A7-FFDA7C3D772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226927" y="2760518"/>
            <a:ext cx="978408" cy="978408"/>
          </a:xfrm>
          <a:prstGeom prst="ellipse">
            <a:avLst/>
          </a:prstGeom>
          <a:ln w="6350">
            <a:solidFill>
              <a:schemeClr val="tx1"/>
            </a:solidFill>
          </a:ln>
        </p:spPr>
        <p:txBody>
          <a:bodyPr lIns="0" tIns="0" rIns="0" bIns="0" rtlCol="0" anchor="ctr" anchorCtr="0">
            <a:noAutofit/>
          </a:bodyPr>
          <a:lstStyle>
            <a:lvl1pPr marL="0" indent="0" algn="ctr">
              <a:buNone/>
              <a:defRPr sz="7000" b="1">
                <a:ln w="6350">
                  <a:solidFill>
                    <a:schemeClr val="tx1"/>
                  </a:solidFill>
                </a:ln>
                <a:noFill/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 dirty="0"/>
              <a:t>1</a:t>
            </a:r>
            <a:endParaRPr lang="ko-KR" altLang="en-US" noProof="0" dirty="0"/>
          </a:p>
        </p:txBody>
      </p:sp>
      <p:sp>
        <p:nvSpPr>
          <p:cNvPr id="34" name="텍스트 개체 틀 2">
            <a:extLst>
              <a:ext uri="{FF2B5EF4-FFF2-40B4-BE49-F238E27FC236}">
                <a16:creationId xmlns:a16="http://schemas.microsoft.com/office/drawing/2014/main" id="{B17B484C-F876-40B2-89DE-FC7A9E54C835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4871314" y="4271296"/>
            <a:ext cx="2944368" cy="1419822"/>
          </a:xfrm>
        </p:spPr>
        <p:txBody>
          <a:bodyPr lIns="0" tIns="0" rIns="0" bIns="0"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 dirty="0"/>
              <a:t>마스터 텍스트 스타일 편집</a:t>
            </a:r>
          </a:p>
        </p:txBody>
      </p:sp>
      <p:sp>
        <p:nvSpPr>
          <p:cNvPr id="35" name="텍스트 개체 틀 15">
            <a:extLst>
              <a:ext uri="{FF2B5EF4-FFF2-40B4-BE49-F238E27FC236}">
                <a16:creationId xmlns:a16="http://schemas.microsoft.com/office/drawing/2014/main" id="{7A54608E-523B-47AC-B8A6-3E8FE9A1584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871314" y="2760518"/>
            <a:ext cx="978408" cy="978408"/>
          </a:xfrm>
          <a:prstGeom prst="ellipse">
            <a:avLst/>
          </a:prstGeom>
          <a:ln w="6350">
            <a:solidFill>
              <a:schemeClr val="tx1"/>
            </a:solidFill>
          </a:ln>
        </p:spPr>
        <p:txBody>
          <a:bodyPr lIns="0" tIns="0" rIns="0" bIns="0" rtlCol="0" anchor="ctr" anchorCtr="0">
            <a:noAutofit/>
          </a:bodyPr>
          <a:lstStyle>
            <a:lvl1pPr marL="0" indent="0" algn="ctr">
              <a:buNone/>
              <a:defRPr sz="7000" b="1">
                <a:ln w="6350">
                  <a:solidFill>
                    <a:schemeClr val="tx1"/>
                  </a:solidFill>
                </a:ln>
                <a:noFill/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 dirty="0"/>
              <a:t>2</a:t>
            </a:r>
            <a:endParaRPr lang="ko-KR" altLang="en-US" noProof="0" dirty="0"/>
          </a:p>
        </p:txBody>
      </p:sp>
      <p:sp>
        <p:nvSpPr>
          <p:cNvPr id="36" name="텍스트 개체 틀 2">
            <a:extLst>
              <a:ext uri="{FF2B5EF4-FFF2-40B4-BE49-F238E27FC236}">
                <a16:creationId xmlns:a16="http://schemas.microsoft.com/office/drawing/2014/main" id="{99E02476-A734-4A74-BC42-F104B37C8C19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4871314" y="3858610"/>
            <a:ext cx="2944368" cy="328343"/>
          </a:xfrm>
        </p:spPr>
        <p:txBody>
          <a:bodyPr lIns="0" tIns="0" rIns="0" bIns="0" rtlCol="0" anchor="b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 dirty="0"/>
              <a:t>마스터 텍스트 스타일 편집</a:t>
            </a:r>
          </a:p>
        </p:txBody>
      </p:sp>
      <p:sp>
        <p:nvSpPr>
          <p:cNvPr id="37" name="텍스트 개체 틀 2">
            <a:extLst>
              <a:ext uri="{FF2B5EF4-FFF2-40B4-BE49-F238E27FC236}">
                <a16:creationId xmlns:a16="http://schemas.microsoft.com/office/drawing/2014/main" id="{E0D32F26-CEE2-4420-A43D-B008AE2D1DDC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8515702" y="4271296"/>
            <a:ext cx="2944368" cy="1419822"/>
          </a:xfrm>
        </p:spPr>
        <p:txBody>
          <a:bodyPr lIns="0" tIns="0" rIns="0" bIns="0"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 dirty="0"/>
              <a:t>마스터 텍스트 스타일 편집</a:t>
            </a:r>
          </a:p>
        </p:txBody>
      </p:sp>
      <p:sp>
        <p:nvSpPr>
          <p:cNvPr id="38" name="텍스트 개체 틀 15">
            <a:extLst>
              <a:ext uri="{FF2B5EF4-FFF2-40B4-BE49-F238E27FC236}">
                <a16:creationId xmlns:a16="http://schemas.microsoft.com/office/drawing/2014/main" id="{DBC2890A-FFF7-4606-A262-6D464BA5D99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515702" y="2760518"/>
            <a:ext cx="978408" cy="978408"/>
          </a:xfrm>
          <a:prstGeom prst="ellipse">
            <a:avLst/>
          </a:prstGeom>
          <a:ln w="6350">
            <a:solidFill>
              <a:schemeClr val="tx1"/>
            </a:solidFill>
          </a:ln>
        </p:spPr>
        <p:txBody>
          <a:bodyPr lIns="0" tIns="0" rIns="0" bIns="0" rtlCol="0" anchor="ctr" anchorCtr="0">
            <a:noAutofit/>
          </a:bodyPr>
          <a:lstStyle>
            <a:lvl1pPr marL="0" indent="0" algn="ctr">
              <a:buNone/>
              <a:defRPr sz="7000" b="1">
                <a:ln w="6350">
                  <a:solidFill>
                    <a:schemeClr val="tx1"/>
                  </a:solidFill>
                </a:ln>
                <a:noFill/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 dirty="0"/>
              <a:t>3</a:t>
            </a:r>
            <a:endParaRPr lang="ko-KR" altLang="en-US" noProof="0" dirty="0"/>
          </a:p>
        </p:txBody>
      </p:sp>
      <p:sp>
        <p:nvSpPr>
          <p:cNvPr id="39" name="텍스트 개체 틀 2">
            <a:extLst>
              <a:ext uri="{FF2B5EF4-FFF2-40B4-BE49-F238E27FC236}">
                <a16:creationId xmlns:a16="http://schemas.microsoft.com/office/drawing/2014/main" id="{268E1254-8C59-4B9B-A775-45CA3D655514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8515702" y="3858610"/>
            <a:ext cx="2944368" cy="328343"/>
          </a:xfrm>
        </p:spPr>
        <p:txBody>
          <a:bodyPr lIns="0" tIns="0" rIns="0" bIns="0" rtlCol="0" anchor="b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 dirty="0"/>
              <a:t>마스터 텍스트 스타일 편집</a:t>
            </a:r>
          </a:p>
        </p:txBody>
      </p:sp>
      <p:cxnSp>
        <p:nvCxnSpPr>
          <p:cNvPr id="21" name="직선 연결선(S) 20">
            <a:extLst>
              <a:ext uri="{FF2B5EF4-FFF2-40B4-BE49-F238E27FC236}">
                <a16:creationId xmlns:a16="http://schemas.microsoft.com/office/drawing/2014/main" id="{8E47DC43-D8A0-4F17-B897-D8B07A6F1B47}"/>
              </a:ext>
            </a:extLst>
          </p:cNvPr>
          <p:cNvCxnSpPr/>
          <p:nvPr userDrawn="1"/>
        </p:nvCxnSpPr>
        <p:spPr>
          <a:xfrm>
            <a:off x="2205335" y="3256107"/>
            <a:ext cx="266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(S) 28">
            <a:extLst>
              <a:ext uri="{FF2B5EF4-FFF2-40B4-BE49-F238E27FC236}">
                <a16:creationId xmlns:a16="http://schemas.microsoft.com/office/drawing/2014/main" id="{D201F265-08ED-497A-BE5C-62220829348F}"/>
              </a:ext>
            </a:extLst>
          </p:cNvPr>
          <p:cNvCxnSpPr/>
          <p:nvPr userDrawn="1"/>
        </p:nvCxnSpPr>
        <p:spPr>
          <a:xfrm>
            <a:off x="5849839" y="3255785"/>
            <a:ext cx="266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538422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숫자 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E8E3FDB8-6D5C-48FE-99EA-7EC60F4D819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D9775F3-A041-479A-8038-652B7D9C7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/>
              <a:t>MM.DD.20XX</a:t>
            </a:r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9BEDD04-BE4E-4B91-B13E-0C4FB3E16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/>
              <a:t>바닥글 추가</a:t>
            </a:r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06DF5D8-12DC-494E-B0F1-2E9C86A14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8D581BC7-E183-40DB-AC97-C19EA4EB8894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ABF87C9E-53A2-4DE1-89DC-3907BE2E3D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2016" y="707529"/>
            <a:ext cx="7118056" cy="569086"/>
          </a:xfrm>
        </p:spPr>
        <p:txBody>
          <a:bodyPr lIns="0" tIns="0" rIns="0" bIns="0" rtlCol="0" anchor="b">
            <a:normAutofit/>
          </a:bodyPr>
          <a:lstStyle>
            <a:lvl1pPr algn="l">
              <a:defRPr sz="3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9" name="텍스트 개체 틀 2">
            <a:extLst>
              <a:ext uri="{FF2B5EF4-FFF2-40B4-BE49-F238E27FC236}">
                <a16:creationId xmlns:a16="http://schemas.microsoft.com/office/drawing/2014/main" id="{EB453F8F-AA02-4E0D-93BF-8CF4F149037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292016" y="1625821"/>
            <a:ext cx="7096709" cy="978407"/>
          </a:xfrm>
        </p:spPr>
        <p:txBody>
          <a:bodyPr lIns="0" tIns="0" rIns="0" bIns="0"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 dirty="0"/>
              <a:t>마스터 텍스트 스타일 편집</a:t>
            </a:r>
          </a:p>
        </p:txBody>
      </p:sp>
      <p:sp>
        <p:nvSpPr>
          <p:cNvPr id="10" name="그림 개체 틀 10">
            <a:extLst>
              <a:ext uri="{FF2B5EF4-FFF2-40B4-BE49-F238E27FC236}">
                <a16:creationId xmlns:a16="http://schemas.microsoft.com/office/drawing/2014/main" id="{A541F291-2E4B-474E-9ED0-55C97A2A066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ko-KR" altLang="en-US" noProof="0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59E4D57E-4989-4939-A31F-637543FAB606}"/>
              </a:ext>
            </a:extLst>
          </p:cNvPr>
          <p:cNvGrpSpPr/>
          <p:nvPr userDrawn="1"/>
        </p:nvGrpSpPr>
        <p:grpSpPr>
          <a:xfrm flipH="1">
            <a:off x="4314481" y="1375202"/>
            <a:ext cx="7877519" cy="100800"/>
            <a:chOff x="245550" y="3240138"/>
            <a:chExt cx="4015976" cy="100800"/>
          </a:xfrm>
        </p:grpSpPr>
        <p:cxnSp>
          <p:nvCxnSpPr>
            <p:cNvPr id="12" name="직선 연결선(S) 11">
              <a:extLst>
                <a:ext uri="{FF2B5EF4-FFF2-40B4-BE49-F238E27FC236}">
                  <a16:creationId xmlns:a16="http://schemas.microsoft.com/office/drawing/2014/main" id="{370B72A7-B625-48B8-88E6-BCE2A4DD531E}"/>
                </a:ext>
              </a:extLst>
            </p:cNvPr>
            <p:cNvCxnSpPr>
              <a:cxnSpLocks/>
              <a:endCxn id="13" idx="6"/>
            </p:cNvCxnSpPr>
            <p:nvPr userDrawn="1"/>
          </p:nvCxnSpPr>
          <p:spPr>
            <a:xfrm>
              <a:off x="245550" y="3290538"/>
              <a:ext cx="4015976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01ED729F-F8A5-4244-9776-4935C260F11F}"/>
                </a:ext>
              </a:extLst>
            </p:cNvPr>
            <p:cNvSpPr/>
            <p:nvPr userDrawn="1"/>
          </p:nvSpPr>
          <p:spPr>
            <a:xfrm>
              <a:off x="4210138" y="3240138"/>
              <a:ext cx="51388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ko-KR" altLang="en-US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cxnSp>
        <p:nvCxnSpPr>
          <p:cNvPr id="17" name="직선 연결선(S) 16">
            <a:extLst>
              <a:ext uri="{FF2B5EF4-FFF2-40B4-BE49-F238E27FC236}">
                <a16:creationId xmlns:a16="http://schemas.microsoft.com/office/drawing/2014/main" id="{6150998C-CF95-4C6F-8962-8EB2DB30177D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타원 17">
            <a:extLst>
              <a:ext uri="{FF2B5EF4-FFF2-40B4-BE49-F238E27FC236}">
                <a16:creationId xmlns:a16="http://schemas.microsoft.com/office/drawing/2014/main" id="{F86A2ACD-8CF5-48A3-A678-E213A809B332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9" name="직선 연결선(S) 18">
            <a:extLst>
              <a:ext uri="{FF2B5EF4-FFF2-40B4-BE49-F238E27FC236}">
                <a16:creationId xmlns:a16="http://schemas.microsoft.com/office/drawing/2014/main" id="{F00811BB-0E37-4D70-84A5-97B3FBEDCBE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타원 19">
            <a:extLst>
              <a:ext uri="{FF2B5EF4-FFF2-40B4-BE49-F238E27FC236}">
                <a16:creationId xmlns:a16="http://schemas.microsoft.com/office/drawing/2014/main" id="{D03B3046-0457-4D23-8E0C-64E3FCD620BB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id="{D0092E26-7A96-4712-98A7-FFDA7C3D772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83723" y="3301941"/>
            <a:ext cx="3408243" cy="978408"/>
          </a:xfrm>
          <a:prstGeom prst="rect">
            <a:avLst/>
          </a:prstGeom>
          <a:ln w="6350">
            <a:noFill/>
          </a:ln>
        </p:spPr>
        <p:txBody>
          <a:bodyPr lIns="0" tIns="0" rIns="0" bIns="0" rtlCol="0" anchor="ctr" anchorCtr="0">
            <a:noAutofit/>
          </a:bodyPr>
          <a:lstStyle>
            <a:lvl1pPr marL="0" indent="0" algn="l" rtl="0">
              <a:buNone/>
              <a:defRPr sz="7000" b="1">
                <a:ln w="6350">
                  <a:solidFill>
                    <a:schemeClr val="tx1"/>
                  </a:solidFill>
                </a:ln>
                <a:noFill/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sz="7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₩</a:t>
            </a:r>
            <a:r>
              <a:rPr lang="en-US" altLang="ko-KR" noProof="0" dirty="0"/>
              <a:t>12,345</a:t>
            </a:r>
            <a:endParaRPr lang="ko-KR" altLang="en-US" noProof="0" dirty="0"/>
          </a:p>
        </p:txBody>
      </p:sp>
      <p:sp>
        <p:nvSpPr>
          <p:cNvPr id="34" name="텍스트 개체 틀 2">
            <a:extLst>
              <a:ext uri="{FF2B5EF4-FFF2-40B4-BE49-F238E27FC236}">
                <a16:creationId xmlns:a16="http://schemas.microsoft.com/office/drawing/2014/main" id="{B17B484C-F876-40B2-89DE-FC7A9E54C835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5716329" y="3394494"/>
            <a:ext cx="5678300" cy="978407"/>
          </a:xfrm>
        </p:spPr>
        <p:txBody>
          <a:bodyPr lIns="0" tIns="0" rIns="0" bIns="0"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 dirty="0"/>
              <a:t>마스터 텍스트 스타일 편집</a:t>
            </a:r>
          </a:p>
        </p:txBody>
      </p:sp>
      <p:sp>
        <p:nvSpPr>
          <p:cNvPr id="36" name="텍스트 개체 틀 2">
            <a:extLst>
              <a:ext uri="{FF2B5EF4-FFF2-40B4-BE49-F238E27FC236}">
                <a16:creationId xmlns:a16="http://schemas.microsoft.com/office/drawing/2014/main" id="{99E02476-A734-4A74-BC42-F104B37C8C19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4292016" y="3394494"/>
            <a:ext cx="1399099" cy="978407"/>
          </a:xfrm>
        </p:spPr>
        <p:txBody>
          <a:bodyPr lIns="0" tIns="0" rIns="0" bIns="0" rtlCol="0" anchor="t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 dirty="0"/>
              <a:t>마스터 텍스트 스타일 편집</a:t>
            </a:r>
          </a:p>
        </p:txBody>
      </p:sp>
      <p:sp>
        <p:nvSpPr>
          <p:cNvPr id="26" name="텍스트 개체 틀 15">
            <a:extLst>
              <a:ext uri="{FF2B5EF4-FFF2-40B4-BE49-F238E27FC236}">
                <a16:creationId xmlns:a16="http://schemas.microsoft.com/office/drawing/2014/main" id="{EA5D8D7D-F37C-49AD-98F0-641CE42B8A8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83723" y="4594663"/>
            <a:ext cx="3408243" cy="978408"/>
          </a:xfrm>
          <a:prstGeom prst="rect">
            <a:avLst/>
          </a:prstGeom>
          <a:ln w="6350">
            <a:noFill/>
          </a:ln>
        </p:spPr>
        <p:txBody>
          <a:bodyPr lIns="0" tIns="0" rIns="0" bIns="0" rtlCol="0" anchor="ctr" anchorCtr="0">
            <a:noAutofit/>
          </a:bodyPr>
          <a:lstStyle>
            <a:lvl1pPr marL="0" indent="0" algn="l" rtl="0">
              <a:buNone/>
              <a:defRPr sz="7000" b="1">
                <a:ln w="6350">
                  <a:solidFill>
                    <a:schemeClr val="tx1"/>
                  </a:solidFill>
                </a:ln>
                <a:noFill/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sz="7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₩</a:t>
            </a:r>
            <a:r>
              <a:rPr lang="en-US" altLang="ko-KR" noProof="0" dirty="0"/>
              <a:t>6,789</a:t>
            </a:r>
            <a:endParaRPr lang="ko-KR" altLang="en-US" noProof="0" dirty="0"/>
          </a:p>
        </p:txBody>
      </p:sp>
      <p:sp>
        <p:nvSpPr>
          <p:cNvPr id="27" name="텍스트 개체 틀 2">
            <a:extLst>
              <a:ext uri="{FF2B5EF4-FFF2-40B4-BE49-F238E27FC236}">
                <a16:creationId xmlns:a16="http://schemas.microsoft.com/office/drawing/2014/main" id="{521FF93D-8384-4E22-8645-BDE6AB983488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5716329" y="4687216"/>
            <a:ext cx="5678300" cy="978407"/>
          </a:xfrm>
        </p:spPr>
        <p:txBody>
          <a:bodyPr lIns="0" tIns="0" rIns="0" bIns="0"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 dirty="0"/>
              <a:t>마스터 텍스트 스타일 편집</a:t>
            </a:r>
          </a:p>
        </p:txBody>
      </p:sp>
      <p:sp>
        <p:nvSpPr>
          <p:cNvPr id="28" name="텍스트 개체 틀 2">
            <a:extLst>
              <a:ext uri="{FF2B5EF4-FFF2-40B4-BE49-F238E27FC236}">
                <a16:creationId xmlns:a16="http://schemas.microsoft.com/office/drawing/2014/main" id="{BA358F36-EA77-462E-9158-AFDF1D449A1A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4292016" y="4687216"/>
            <a:ext cx="1399099" cy="978407"/>
          </a:xfrm>
        </p:spPr>
        <p:txBody>
          <a:bodyPr lIns="0" tIns="0" rIns="0" bIns="0" rtlCol="0" anchor="t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 dirty="0"/>
              <a:t>마스터 텍스트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19710342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원이 있는 콘텐츠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09F1B35C-893A-4033-ADC0-2192AFA292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D637DF8-B064-4F36-89F8-EBF538A2E7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3276" y="3242645"/>
            <a:ext cx="4464049" cy="1177174"/>
          </a:xfrm>
        </p:spPr>
        <p:txBody>
          <a:bodyPr lIns="0" tIns="0" rIns="0" bIns="0" rtlCol="0" anchor="b">
            <a:normAutofit/>
          </a:bodyPr>
          <a:lstStyle>
            <a:lvl1pPr>
              <a:defRPr sz="3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dirty="0"/>
              <a:t>클릭하여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A72532A-5006-46B7-AE99-3A6891CD025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26770" y="4872948"/>
            <a:ext cx="4443165" cy="882062"/>
          </a:xfrm>
        </p:spPr>
        <p:txBody>
          <a:bodyPr lIns="0" tIns="0" rIns="0" bIns="0" rtlCol="0">
            <a:normAutofit/>
          </a:bodyPr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 dirty="0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9EFC6D7-3241-401C-A16A-4A7CC2653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/>
              <a:t>MM.DD.20XX</a:t>
            </a:r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345D6DC-ABA5-4D00-9CD3-92FFDD1FA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/>
              <a:t>바닥글 추가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2459C86-0106-40E0-AA18-795EC5787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8D581BC7-E183-40DB-AC97-C19EA4EB8894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  <p:sp>
        <p:nvSpPr>
          <p:cNvPr id="11" name="그림 개체 틀 10">
            <a:extLst>
              <a:ext uri="{FF2B5EF4-FFF2-40B4-BE49-F238E27FC236}">
                <a16:creationId xmlns:a16="http://schemas.microsoft.com/office/drawing/2014/main" id="{6D14F7B3-A6CF-491C-9855-75B5784CC45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ko-KR" altLang="en-US" noProof="0" dirty="0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B7317392-EF87-4050-8BBE-32F74B0CF15A}"/>
              </a:ext>
            </a:extLst>
          </p:cNvPr>
          <p:cNvGrpSpPr/>
          <p:nvPr userDrawn="1"/>
        </p:nvGrpSpPr>
        <p:grpSpPr>
          <a:xfrm>
            <a:off x="0" y="4581382"/>
            <a:ext cx="2806004" cy="100800"/>
            <a:chOff x="-1228304" y="3240138"/>
            <a:chExt cx="2806004" cy="100800"/>
          </a:xfrm>
        </p:grpSpPr>
        <p:cxnSp>
          <p:nvCxnSpPr>
            <p:cNvPr id="13" name="직선 연결선(S) 12">
              <a:extLst>
                <a:ext uri="{FF2B5EF4-FFF2-40B4-BE49-F238E27FC236}">
                  <a16:creationId xmlns:a16="http://schemas.microsoft.com/office/drawing/2014/main" id="{785A4134-866D-4143-AC1E-8A2FFDB4985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228304" y="3290538"/>
              <a:ext cx="2771306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1BBC5D9C-B8FB-455B-9398-36DB21F2765E}"/>
                </a:ext>
              </a:extLst>
            </p:cNvPr>
            <p:cNvSpPr/>
            <p:nvPr userDrawn="1"/>
          </p:nvSpPr>
          <p:spPr>
            <a:xfrm>
              <a:off x="1476900" y="3240138"/>
              <a:ext cx="100800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ko-KR" altLang="en-US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6" name="텍스트 개체 틀 2">
            <a:extLst>
              <a:ext uri="{FF2B5EF4-FFF2-40B4-BE49-F238E27FC236}">
                <a16:creationId xmlns:a16="http://schemas.microsoft.com/office/drawing/2014/main" id="{BB522941-5C7D-4701-9AD7-BB4C11C6EBCE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5533023" y="4551485"/>
            <a:ext cx="5855702" cy="1208079"/>
          </a:xfrm>
        </p:spPr>
        <p:txBody>
          <a:bodyPr lIns="0" tIns="0" rIns="0" bIns="0"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 dirty="0"/>
              <a:t>마스터 텍스트 스타일 편집</a:t>
            </a: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72225750-E4CE-4A81-A0C3-4023030D637E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8" name="직선 연결선(S) 17">
            <a:extLst>
              <a:ext uri="{FF2B5EF4-FFF2-40B4-BE49-F238E27FC236}">
                <a16:creationId xmlns:a16="http://schemas.microsoft.com/office/drawing/2014/main" id="{3819C324-07DF-49DB-A08C-0E6155CE3041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타원 18">
            <a:extLst>
              <a:ext uri="{FF2B5EF4-FFF2-40B4-BE49-F238E27FC236}">
                <a16:creationId xmlns:a16="http://schemas.microsoft.com/office/drawing/2014/main" id="{75A34025-44F2-4A09-8629-F1794E9D35AF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0" name="직선 연결선(S) 19">
            <a:extLst>
              <a:ext uri="{FF2B5EF4-FFF2-40B4-BE49-F238E27FC236}">
                <a16:creationId xmlns:a16="http://schemas.microsoft.com/office/drawing/2014/main" id="{815854A2-EAE9-4B2A-84CF-5A4BD753863A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>
            <a:extLst>
              <a:ext uri="{FF2B5EF4-FFF2-40B4-BE49-F238E27FC236}">
                <a16:creationId xmlns:a16="http://schemas.microsoft.com/office/drawing/2014/main" id="{ADC059E4-36DE-4100-8F15-85A9F37E84FE}"/>
              </a:ext>
            </a:extLst>
          </p:cNvPr>
          <p:cNvSpPr/>
          <p:nvPr userDrawn="1"/>
        </p:nvSpPr>
        <p:spPr>
          <a:xfrm>
            <a:off x="3616960" y="859665"/>
            <a:ext cx="2121408" cy="2121408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34E475F8-9B44-4A3E-9F99-CF0346C89B8E}"/>
              </a:ext>
            </a:extLst>
          </p:cNvPr>
          <p:cNvSpPr/>
          <p:nvPr userDrawn="1"/>
        </p:nvSpPr>
        <p:spPr>
          <a:xfrm>
            <a:off x="5522965" y="836613"/>
            <a:ext cx="2816352" cy="2816352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EF5FAF95-28E9-4D03-884C-A89CBC8B61DC}"/>
              </a:ext>
            </a:extLst>
          </p:cNvPr>
          <p:cNvSpPr/>
          <p:nvPr userDrawn="1"/>
        </p:nvSpPr>
        <p:spPr>
          <a:xfrm>
            <a:off x="8123915" y="859665"/>
            <a:ext cx="3273552" cy="3273552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텍스트 개체 틀 15">
            <a:extLst>
              <a:ext uri="{FF2B5EF4-FFF2-40B4-BE49-F238E27FC236}">
                <a16:creationId xmlns:a16="http://schemas.microsoft.com/office/drawing/2014/main" id="{5F221D05-AC12-4B7C-A00B-E28F93E23D7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851931" y="1382322"/>
            <a:ext cx="1681092" cy="978408"/>
          </a:xfrm>
          <a:prstGeom prst="rect">
            <a:avLst/>
          </a:prstGeom>
          <a:ln w="6350">
            <a:noFill/>
          </a:ln>
        </p:spPr>
        <p:txBody>
          <a:bodyPr lIns="0" tIns="0" rIns="0" bIns="0" rtlCol="0" anchor="ctr" anchorCtr="0">
            <a:noAutofit/>
          </a:bodyPr>
          <a:lstStyle>
            <a:lvl1pPr marL="0" indent="0" algn="ctr" rtl="0">
              <a:buNone/>
              <a:defRPr sz="7000" b="1">
                <a:ln w="6350">
                  <a:solidFill>
                    <a:schemeClr val="tx1"/>
                  </a:solidFill>
                </a:ln>
                <a:noFill/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sz="7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₩</a:t>
            </a:r>
            <a:r>
              <a:rPr lang="en-US" altLang="ko-KR" noProof="0" dirty="0"/>
              <a:t>25</a:t>
            </a:r>
            <a:endParaRPr lang="ko-KR" altLang="en-US" noProof="0" dirty="0"/>
          </a:p>
        </p:txBody>
      </p:sp>
      <p:sp>
        <p:nvSpPr>
          <p:cNvPr id="28" name="텍스트 개체 틀 2">
            <a:extLst>
              <a:ext uri="{FF2B5EF4-FFF2-40B4-BE49-F238E27FC236}">
                <a16:creationId xmlns:a16="http://schemas.microsoft.com/office/drawing/2014/main" id="{A3904B01-A725-4CE3-9321-D42F3E296703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3927524" y="2363691"/>
            <a:ext cx="1519848" cy="617093"/>
          </a:xfrm>
        </p:spPr>
        <p:txBody>
          <a:bodyPr lIns="0" tIns="0" rIns="0" bIns="0" rtlCol="0" anchor="t" anchorCtr="0">
            <a:normAutofit/>
          </a:bodyPr>
          <a:lstStyle>
            <a:lvl1pPr marL="0" indent="0" algn="ctr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 dirty="0"/>
              <a:t>구역 </a:t>
            </a:r>
            <a:r>
              <a:rPr lang="en-US" altLang="ko-KR" noProof="0" dirty="0"/>
              <a:t>1</a:t>
            </a:r>
            <a:br>
              <a:rPr lang="ko-KR" altLang="en-US" noProof="0" dirty="0"/>
            </a:br>
            <a:r>
              <a:rPr lang="ko-KR" altLang="en-US" noProof="0" dirty="0"/>
              <a:t>제목</a:t>
            </a:r>
          </a:p>
        </p:txBody>
      </p:sp>
      <p:sp>
        <p:nvSpPr>
          <p:cNvPr id="29" name="텍스트 개체 틀 2">
            <a:extLst>
              <a:ext uri="{FF2B5EF4-FFF2-40B4-BE49-F238E27FC236}">
                <a16:creationId xmlns:a16="http://schemas.microsoft.com/office/drawing/2014/main" id="{D9CE08AF-782B-4514-BE33-D3AED71A7344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3806132" y="1185842"/>
            <a:ext cx="1519848" cy="250619"/>
          </a:xfrm>
        </p:spPr>
        <p:txBody>
          <a:bodyPr lIns="0" tIns="0" rIns="0" bIns="0" rtlCol="0" anchor="t" anchorCtr="0">
            <a:normAutofit/>
          </a:bodyPr>
          <a:lstStyle>
            <a:lvl1pPr marL="0" indent="0" algn="r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800" b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 Light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US" altLang="ko-KR" noProof="0" dirty="0"/>
              <a:t>10</a:t>
            </a:r>
            <a:r>
              <a:rPr lang="ko-KR" altLang="en-US" noProof="0" dirty="0"/>
              <a:t>억</a:t>
            </a:r>
          </a:p>
        </p:txBody>
      </p:sp>
      <p:sp>
        <p:nvSpPr>
          <p:cNvPr id="30" name="텍스트 개체 틀 15">
            <a:extLst>
              <a:ext uri="{FF2B5EF4-FFF2-40B4-BE49-F238E27FC236}">
                <a16:creationId xmlns:a16="http://schemas.microsoft.com/office/drawing/2014/main" id="{614098B4-704D-42A8-B776-2C93C30C39D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113495" y="1767897"/>
            <a:ext cx="1681092" cy="978408"/>
          </a:xfrm>
          <a:prstGeom prst="rect">
            <a:avLst/>
          </a:prstGeom>
          <a:ln w="6350">
            <a:noFill/>
          </a:ln>
        </p:spPr>
        <p:txBody>
          <a:bodyPr lIns="0" tIns="0" rIns="0" bIns="0" rtlCol="0" anchor="ctr" anchorCtr="0">
            <a:noAutofit/>
          </a:bodyPr>
          <a:lstStyle>
            <a:lvl1pPr marL="0" indent="0" algn="ctr" rtl="0">
              <a:buNone/>
              <a:defRPr sz="7000" b="1">
                <a:ln w="6350">
                  <a:solidFill>
                    <a:schemeClr val="tx1"/>
                  </a:solidFill>
                </a:ln>
                <a:noFill/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sz="7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₩</a:t>
            </a:r>
            <a:r>
              <a:rPr lang="en-US" altLang="ko-KR" noProof="0" dirty="0"/>
              <a:t>50</a:t>
            </a:r>
            <a:endParaRPr lang="ko-KR" altLang="en-US" noProof="0" dirty="0"/>
          </a:p>
        </p:txBody>
      </p:sp>
      <p:sp>
        <p:nvSpPr>
          <p:cNvPr id="31" name="텍스트 개체 틀 2">
            <a:extLst>
              <a:ext uri="{FF2B5EF4-FFF2-40B4-BE49-F238E27FC236}">
                <a16:creationId xmlns:a16="http://schemas.microsoft.com/office/drawing/2014/main" id="{CE6465F4-0B4D-4B43-BE59-BC984FE8EF05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6189088" y="2753338"/>
            <a:ext cx="1519848" cy="617093"/>
          </a:xfrm>
        </p:spPr>
        <p:txBody>
          <a:bodyPr lIns="0" tIns="0" rIns="0" bIns="0" rtlCol="0" anchor="t" anchorCtr="0">
            <a:normAutofit/>
          </a:bodyPr>
          <a:lstStyle>
            <a:lvl1pPr marL="0" indent="0" algn="ctr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 dirty="0"/>
              <a:t>구역 </a:t>
            </a:r>
            <a:r>
              <a:rPr lang="en-US" altLang="ko-KR" noProof="0" dirty="0"/>
              <a:t>1</a:t>
            </a:r>
            <a:br>
              <a:rPr lang="ko-KR" altLang="en-US" noProof="0" dirty="0"/>
            </a:br>
            <a:r>
              <a:rPr lang="ko-KR" altLang="en-US" noProof="0" dirty="0"/>
              <a:t>제목</a:t>
            </a:r>
          </a:p>
        </p:txBody>
      </p:sp>
      <p:sp>
        <p:nvSpPr>
          <p:cNvPr id="32" name="텍스트 개체 틀 2">
            <a:extLst>
              <a:ext uri="{FF2B5EF4-FFF2-40B4-BE49-F238E27FC236}">
                <a16:creationId xmlns:a16="http://schemas.microsoft.com/office/drawing/2014/main" id="{4DBC997E-F996-4F59-A610-3C8558F180CA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6067696" y="1537655"/>
            <a:ext cx="1519848" cy="250619"/>
          </a:xfrm>
        </p:spPr>
        <p:txBody>
          <a:bodyPr lIns="0" tIns="0" rIns="0" bIns="0" rtlCol="0" anchor="t" anchorCtr="0">
            <a:normAutofit/>
          </a:bodyPr>
          <a:lstStyle>
            <a:lvl1pPr marL="0" indent="0" algn="r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800" b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 Light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US" altLang="ko-KR" noProof="0" dirty="0"/>
              <a:t>10</a:t>
            </a:r>
            <a:r>
              <a:rPr lang="ko-KR" altLang="en-US" noProof="0" dirty="0"/>
              <a:t>억</a:t>
            </a:r>
          </a:p>
        </p:txBody>
      </p:sp>
      <p:sp>
        <p:nvSpPr>
          <p:cNvPr id="33" name="텍스트 개체 틀 15">
            <a:extLst>
              <a:ext uri="{FF2B5EF4-FFF2-40B4-BE49-F238E27FC236}">
                <a16:creationId xmlns:a16="http://schemas.microsoft.com/office/drawing/2014/main" id="{D2098E46-8023-469E-86ED-39848BCA69B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714444" y="2049128"/>
            <a:ext cx="2010420" cy="978408"/>
          </a:xfrm>
          <a:prstGeom prst="rect">
            <a:avLst/>
          </a:prstGeom>
          <a:ln w="6350">
            <a:noFill/>
          </a:ln>
        </p:spPr>
        <p:txBody>
          <a:bodyPr lIns="0" tIns="0" rIns="0" bIns="0" rtlCol="0" anchor="ctr" anchorCtr="0">
            <a:noAutofit/>
          </a:bodyPr>
          <a:lstStyle>
            <a:lvl1pPr marL="0" indent="0" algn="ctr" rtl="0">
              <a:buNone/>
              <a:defRPr sz="7000" b="1">
                <a:ln w="6350">
                  <a:solidFill>
                    <a:schemeClr val="tx1"/>
                  </a:solidFill>
                </a:ln>
                <a:noFill/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sz="7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₩</a:t>
            </a:r>
            <a:r>
              <a:rPr lang="en-US" altLang="ko-KR" noProof="0" dirty="0"/>
              <a:t>100</a:t>
            </a:r>
            <a:endParaRPr lang="ko-KR" altLang="en-US" noProof="0" dirty="0"/>
          </a:p>
        </p:txBody>
      </p:sp>
      <p:sp>
        <p:nvSpPr>
          <p:cNvPr id="34" name="텍스트 개체 틀 2">
            <a:extLst>
              <a:ext uri="{FF2B5EF4-FFF2-40B4-BE49-F238E27FC236}">
                <a16:creationId xmlns:a16="http://schemas.microsoft.com/office/drawing/2014/main" id="{93715D94-9DBE-476D-B2A4-208BC6D40C35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8981735" y="3034569"/>
            <a:ext cx="1519848" cy="617093"/>
          </a:xfrm>
        </p:spPr>
        <p:txBody>
          <a:bodyPr lIns="0" tIns="0" rIns="0" bIns="0" rtlCol="0" anchor="t" anchorCtr="0">
            <a:normAutofit/>
          </a:bodyPr>
          <a:lstStyle>
            <a:lvl1pPr marL="0" indent="0" algn="ctr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 dirty="0"/>
              <a:t>구역 </a:t>
            </a:r>
            <a:r>
              <a:rPr lang="en-US" altLang="ko-KR" noProof="0" dirty="0"/>
              <a:t>1</a:t>
            </a:r>
            <a:br>
              <a:rPr lang="ko-KR" altLang="en-US" noProof="0" dirty="0"/>
            </a:br>
            <a:r>
              <a:rPr lang="ko-KR" altLang="en-US" noProof="0" dirty="0"/>
              <a:t>제목</a:t>
            </a:r>
          </a:p>
        </p:txBody>
      </p:sp>
      <p:sp>
        <p:nvSpPr>
          <p:cNvPr id="35" name="텍스트 개체 틀 2">
            <a:extLst>
              <a:ext uri="{FF2B5EF4-FFF2-40B4-BE49-F238E27FC236}">
                <a16:creationId xmlns:a16="http://schemas.microsoft.com/office/drawing/2014/main" id="{C6E1A50B-8AFF-497B-8AEC-C61D95DC0685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9089050" y="1818886"/>
            <a:ext cx="1519848" cy="250619"/>
          </a:xfrm>
        </p:spPr>
        <p:txBody>
          <a:bodyPr lIns="0" tIns="0" rIns="0" bIns="0" rtlCol="0" anchor="t" anchorCtr="0">
            <a:normAutofit/>
          </a:bodyPr>
          <a:lstStyle>
            <a:lvl1pPr marL="0" indent="0" algn="r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800" b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 Light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US" altLang="ko-KR" noProof="0" dirty="0"/>
              <a:t>10</a:t>
            </a:r>
            <a:r>
              <a:rPr lang="ko-KR" altLang="en-US" noProof="0" dirty="0"/>
              <a:t>억</a:t>
            </a:r>
          </a:p>
        </p:txBody>
      </p:sp>
    </p:spTree>
    <p:extLst>
      <p:ext uri="{BB962C8B-B14F-4D97-AF65-F5344CB8AC3E}">
        <p14:creationId xmlns:p14="http://schemas.microsoft.com/office/powerpoint/2010/main" val="187824992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부제목이 있는 두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E8E3FDB8-6D5C-48FE-99EA-7EC60F4D819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D9775F3-A041-479A-8038-652B7D9C7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/>
              <a:t>MM.DD.20XX</a:t>
            </a:r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9BEDD04-BE4E-4B91-B13E-0C4FB3E16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/>
              <a:t>바닥글 추가</a:t>
            </a:r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06DF5D8-12DC-494E-B0F1-2E9C86A14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8D581BC7-E183-40DB-AC97-C19EA4EB8894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ABF87C9E-53A2-4DE1-89DC-3907BE2E3D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707529"/>
            <a:ext cx="5314072" cy="569086"/>
          </a:xfrm>
        </p:spPr>
        <p:txBody>
          <a:bodyPr lIns="0" tIns="0" rIns="0" bIns="0" rtlCol="0" anchor="b">
            <a:normAutofit/>
          </a:bodyPr>
          <a:lstStyle>
            <a:lvl1pPr algn="l">
              <a:defRPr sz="3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dirty="0"/>
              <a:t>클릭하여 제목 편집</a:t>
            </a:r>
          </a:p>
        </p:txBody>
      </p:sp>
      <p:sp>
        <p:nvSpPr>
          <p:cNvPr id="9" name="텍스트 개체 틀 2">
            <a:extLst>
              <a:ext uri="{FF2B5EF4-FFF2-40B4-BE49-F238E27FC236}">
                <a16:creationId xmlns:a16="http://schemas.microsoft.com/office/drawing/2014/main" id="{EB453F8F-AA02-4E0D-93BF-8CF4F149037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1625821"/>
            <a:ext cx="5292725" cy="978407"/>
          </a:xfrm>
        </p:spPr>
        <p:txBody>
          <a:bodyPr lIns="0" tIns="0" rIns="0" bIns="0"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 dirty="0"/>
              <a:t>마스터 텍스트 스타일 편집</a:t>
            </a:r>
          </a:p>
        </p:txBody>
      </p:sp>
      <p:sp>
        <p:nvSpPr>
          <p:cNvPr id="10" name="그림 개체 틀 10">
            <a:extLst>
              <a:ext uri="{FF2B5EF4-FFF2-40B4-BE49-F238E27FC236}">
                <a16:creationId xmlns:a16="http://schemas.microsoft.com/office/drawing/2014/main" id="{A541F291-2E4B-474E-9ED0-55C97A2A066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ko-KR" altLang="en-US" noProof="0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59E4D57E-4989-4939-A31F-637543FAB606}"/>
              </a:ext>
            </a:extLst>
          </p:cNvPr>
          <p:cNvGrpSpPr/>
          <p:nvPr userDrawn="1"/>
        </p:nvGrpSpPr>
        <p:grpSpPr>
          <a:xfrm flipH="1">
            <a:off x="6096000" y="1383372"/>
            <a:ext cx="6096000" cy="100800"/>
            <a:chOff x="646015" y="3248308"/>
            <a:chExt cx="3107749" cy="100800"/>
          </a:xfrm>
        </p:grpSpPr>
        <p:cxnSp>
          <p:nvCxnSpPr>
            <p:cNvPr id="12" name="직선 연결선(S) 11">
              <a:extLst>
                <a:ext uri="{FF2B5EF4-FFF2-40B4-BE49-F238E27FC236}">
                  <a16:creationId xmlns:a16="http://schemas.microsoft.com/office/drawing/2014/main" id="{370B72A7-B625-48B8-88E6-BCE2A4DD531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46015" y="3290538"/>
              <a:ext cx="3107749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01ED729F-F8A5-4244-9776-4935C260F11F}"/>
                </a:ext>
              </a:extLst>
            </p:cNvPr>
            <p:cNvSpPr/>
            <p:nvPr userDrawn="1"/>
          </p:nvSpPr>
          <p:spPr>
            <a:xfrm>
              <a:off x="3702376" y="3248308"/>
              <a:ext cx="51388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ko-KR" altLang="en-US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cxnSp>
        <p:nvCxnSpPr>
          <p:cNvPr id="17" name="직선 연결선(S) 16">
            <a:extLst>
              <a:ext uri="{FF2B5EF4-FFF2-40B4-BE49-F238E27FC236}">
                <a16:creationId xmlns:a16="http://schemas.microsoft.com/office/drawing/2014/main" id="{6150998C-CF95-4C6F-8962-8EB2DB30177D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타원 17">
            <a:extLst>
              <a:ext uri="{FF2B5EF4-FFF2-40B4-BE49-F238E27FC236}">
                <a16:creationId xmlns:a16="http://schemas.microsoft.com/office/drawing/2014/main" id="{F86A2ACD-8CF5-48A3-A678-E213A809B332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9" name="직선 연결선(S) 18">
            <a:extLst>
              <a:ext uri="{FF2B5EF4-FFF2-40B4-BE49-F238E27FC236}">
                <a16:creationId xmlns:a16="http://schemas.microsoft.com/office/drawing/2014/main" id="{F00811BB-0E37-4D70-84A5-97B3FBEDCBE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타원 19">
            <a:extLst>
              <a:ext uri="{FF2B5EF4-FFF2-40B4-BE49-F238E27FC236}">
                <a16:creationId xmlns:a16="http://schemas.microsoft.com/office/drawing/2014/main" id="{D03B3046-0457-4D23-8E0C-64E3FCD620BB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4" name="텍스트 개체 틀 2">
            <a:extLst>
              <a:ext uri="{FF2B5EF4-FFF2-40B4-BE49-F238E27FC236}">
                <a16:creationId xmlns:a16="http://schemas.microsoft.com/office/drawing/2014/main" id="{B17B484C-F876-40B2-89DE-FC7A9E54C835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831851" y="3335524"/>
            <a:ext cx="4817836" cy="2248846"/>
          </a:xfrm>
        </p:spPr>
        <p:txBody>
          <a:bodyPr lIns="0" tIns="0" rIns="0" bIns="0" rtlCol="0">
            <a:normAutofit/>
          </a:bodyPr>
          <a:lstStyle>
            <a:lvl1pPr marL="216000" indent="-21600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Char char="o"/>
              <a:defRPr sz="140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 dirty="0"/>
              <a:t>마스터 텍스트 스타일 편집</a:t>
            </a:r>
          </a:p>
        </p:txBody>
      </p:sp>
      <p:sp>
        <p:nvSpPr>
          <p:cNvPr id="36" name="텍스트 개체 틀 2">
            <a:extLst>
              <a:ext uri="{FF2B5EF4-FFF2-40B4-BE49-F238E27FC236}">
                <a16:creationId xmlns:a16="http://schemas.microsoft.com/office/drawing/2014/main" id="{99E02476-A734-4A74-BC42-F104B37C8C19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831850" y="2905291"/>
            <a:ext cx="2915732" cy="360000"/>
          </a:xfrm>
        </p:spPr>
        <p:txBody>
          <a:bodyPr lIns="0" tIns="0" rIns="0" bIns="0" rtlCol="0" anchor="b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 dirty="0"/>
              <a:t>마스터 텍스트 스타일 편집</a:t>
            </a:r>
          </a:p>
        </p:txBody>
      </p:sp>
      <p:sp>
        <p:nvSpPr>
          <p:cNvPr id="23" name="텍스트 개체 틀 2">
            <a:extLst>
              <a:ext uri="{FF2B5EF4-FFF2-40B4-BE49-F238E27FC236}">
                <a16:creationId xmlns:a16="http://schemas.microsoft.com/office/drawing/2014/main" id="{ABD2EF23-562D-4049-92E3-48371C9E83A4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6098826" y="3335524"/>
            <a:ext cx="5311245" cy="2248846"/>
          </a:xfrm>
        </p:spPr>
        <p:txBody>
          <a:bodyPr lIns="0" tIns="0" rIns="0" bIns="0" rtlCol="0">
            <a:normAutofit/>
          </a:bodyPr>
          <a:lstStyle>
            <a:lvl1pPr marL="216000" indent="-21600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Char char="o"/>
              <a:defRPr sz="140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 dirty="0"/>
              <a:t>마스터 텍스트 스타일 편집</a:t>
            </a:r>
          </a:p>
        </p:txBody>
      </p:sp>
      <p:sp>
        <p:nvSpPr>
          <p:cNvPr id="24" name="텍스트 개체 틀 2">
            <a:extLst>
              <a:ext uri="{FF2B5EF4-FFF2-40B4-BE49-F238E27FC236}">
                <a16:creationId xmlns:a16="http://schemas.microsoft.com/office/drawing/2014/main" id="{FB2A0B34-417C-46AC-95C0-9B2A2FCC8BFC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6098826" y="2905291"/>
            <a:ext cx="2915732" cy="360000"/>
          </a:xfrm>
        </p:spPr>
        <p:txBody>
          <a:bodyPr lIns="0" tIns="0" rIns="0" bIns="0" rtlCol="0" anchor="b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 dirty="0"/>
              <a:t>마스터 텍스트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11119126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차트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E8E3FDB8-6D5C-48FE-99EA-7EC60F4D819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D9775F3-A041-479A-8038-652B7D9C7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/>
              <a:t>MM.DD.20XX</a:t>
            </a:r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9BEDD04-BE4E-4B91-B13E-0C4FB3E16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/>
              <a:t>바닥글 추가</a:t>
            </a:r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06DF5D8-12DC-494E-B0F1-2E9C86A14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8D581BC7-E183-40DB-AC97-C19EA4EB8894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ABF87C9E-53A2-4DE1-89DC-3907BE2E3D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6105" y="707529"/>
            <a:ext cx="3704150" cy="569086"/>
          </a:xfrm>
        </p:spPr>
        <p:txBody>
          <a:bodyPr lIns="0" tIns="0" rIns="0" bIns="0" rtlCol="0" anchor="b">
            <a:normAutofit/>
          </a:bodyPr>
          <a:lstStyle>
            <a:lvl1pPr algn="l">
              <a:defRPr sz="3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dirty="0"/>
              <a:t>클릭하여 편집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59E4D57E-4989-4939-A31F-637543FAB606}"/>
              </a:ext>
            </a:extLst>
          </p:cNvPr>
          <p:cNvGrpSpPr/>
          <p:nvPr userDrawn="1"/>
        </p:nvGrpSpPr>
        <p:grpSpPr>
          <a:xfrm>
            <a:off x="-6" y="1374243"/>
            <a:ext cx="2930937" cy="100800"/>
            <a:chOff x="646012" y="3239179"/>
            <a:chExt cx="1494194" cy="100800"/>
          </a:xfrm>
        </p:grpSpPr>
        <p:cxnSp>
          <p:nvCxnSpPr>
            <p:cNvPr id="12" name="직선 연결선(S) 11">
              <a:extLst>
                <a:ext uri="{FF2B5EF4-FFF2-40B4-BE49-F238E27FC236}">
                  <a16:creationId xmlns:a16="http://schemas.microsoft.com/office/drawing/2014/main" id="{370B72A7-B625-48B8-88E6-BCE2A4DD531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46012" y="3290538"/>
              <a:ext cx="1437806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01ED729F-F8A5-4244-9776-4935C260F11F}"/>
                </a:ext>
              </a:extLst>
            </p:cNvPr>
            <p:cNvSpPr/>
            <p:nvPr userDrawn="1"/>
          </p:nvSpPr>
          <p:spPr>
            <a:xfrm>
              <a:off x="2088818" y="3239179"/>
              <a:ext cx="51388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ko-KR" altLang="en-US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cxnSp>
        <p:nvCxnSpPr>
          <p:cNvPr id="17" name="직선 연결선(S) 16">
            <a:extLst>
              <a:ext uri="{FF2B5EF4-FFF2-40B4-BE49-F238E27FC236}">
                <a16:creationId xmlns:a16="http://schemas.microsoft.com/office/drawing/2014/main" id="{6150998C-CF95-4C6F-8962-8EB2DB30177D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타원 17">
            <a:extLst>
              <a:ext uri="{FF2B5EF4-FFF2-40B4-BE49-F238E27FC236}">
                <a16:creationId xmlns:a16="http://schemas.microsoft.com/office/drawing/2014/main" id="{F86A2ACD-8CF5-48A3-A678-E213A809B332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9" name="직선 연결선(S) 18">
            <a:extLst>
              <a:ext uri="{FF2B5EF4-FFF2-40B4-BE49-F238E27FC236}">
                <a16:creationId xmlns:a16="http://schemas.microsoft.com/office/drawing/2014/main" id="{F00811BB-0E37-4D70-84A5-97B3FBEDCBE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타원 19">
            <a:extLst>
              <a:ext uri="{FF2B5EF4-FFF2-40B4-BE49-F238E27FC236}">
                <a16:creationId xmlns:a16="http://schemas.microsoft.com/office/drawing/2014/main" id="{D03B3046-0457-4D23-8E0C-64E3FCD620BB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그림 개체 틀 11" descr="경쟁 업체 로고 사분면">
            <a:extLst>
              <a:ext uri="{FF2B5EF4-FFF2-40B4-BE49-F238E27FC236}">
                <a16:creationId xmlns:a16="http://schemas.microsoft.com/office/drawing/2014/main" id="{58A093A6-410B-4E4B-BA54-D31E8313D9B1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3928670" y="2872719"/>
            <a:ext cx="1772153" cy="777240"/>
          </a:xfrm>
          <a:noFill/>
        </p:spPr>
        <p:txBody>
          <a:bodyPr rtlCol="0" anchor="ctr" anchorCtr="0">
            <a:noAutofit/>
          </a:bodyPr>
          <a:lstStyle>
            <a:lvl1pPr marL="0" indent="0" algn="ctr">
              <a:buNone/>
              <a:defRPr sz="2000" i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dirty="0"/>
              <a:t>경쟁 업체 </a:t>
            </a:r>
            <a:r>
              <a:rPr lang="en-US" altLang="ko-KR" noProof="0" dirty="0"/>
              <a:t>2</a:t>
            </a:r>
          </a:p>
          <a:p>
            <a:pPr rtl="0"/>
            <a:r>
              <a:rPr lang="ko-KR" altLang="en-US" noProof="0" dirty="0"/>
              <a:t>로고</a:t>
            </a:r>
          </a:p>
        </p:txBody>
      </p:sp>
      <p:sp>
        <p:nvSpPr>
          <p:cNvPr id="22" name="그림 개체 틀 11" descr="경쟁 업체 로고 사분면">
            <a:extLst>
              <a:ext uri="{FF2B5EF4-FFF2-40B4-BE49-F238E27FC236}">
                <a16:creationId xmlns:a16="http://schemas.microsoft.com/office/drawing/2014/main" id="{C852F764-614E-4E0D-B231-E5EF9B5D3AFE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806105" y="2171148"/>
            <a:ext cx="1655064" cy="777240"/>
          </a:xfrm>
          <a:noFill/>
        </p:spPr>
        <p:txBody>
          <a:bodyPr rtlCol="0" anchor="ctr" anchorCtr="0">
            <a:noAutofit/>
          </a:bodyPr>
          <a:lstStyle>
            <a:lvl1pPr marL="0" indent="0" algn="ctr">
              <a:buNone/>
              <a:defRPr sz="2000" i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dirty="0"/>
              <a:t>경쟁 업체 </a:t>
            </a:r>
            <a:r>
              <a:rPr lang="en-US" altLang="ko-KR" noProof="0" dirty="0"/>
              <a:t>1</a:t>
            </a:r>
          </a:p>
          <a:p>
            <a:pPr rtl="0"/>
            <a:r>
              <a:rPr lang="ko-KR" altLang="en-US" noProof="0" dirty="0"/>
              <a:t>로고</a:t>
            </a:r>
          </a:p>
        </p:txBody>
      </p:sp>
      <p:sp>
        <p:nvSpPr>
          <p:cNvPr id="25" name="그림 개체 틀 11" descr="경쟁 업체 로고 사분면">
            <a:extLst>
              <a:ext uri="{FF2B5EF4-FFF2-40B4-BE49-F238E27FC236}">
                <a16:creationId xmlns:a16="http://schemas.microsoft.com/office/drawing/2014/main" id="{0349F007-C349-4EF3-A61F-86C43BEB5478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2729582" y="4456262"/>
            <a:ext cx="1772153" cy="777240"/>
          </a:xfrm>
          <a:noFill/>
        </p:spPr>
        <p:txBody>
          <a:bodyPr rtlCol="0" anchor="ctr" anchorCtr="0">
            <a:noAutofit/>
          </a:bodyPr>
          <a:lstStyle>
            <a:lvl1pPr marL="0" indent="0" algn="ctr">
              <a:buNone/>
              <a:defRPr sz="2000" i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dirty="0"/>
              <a:t>경쟁 업체 </a:t>
            </a:r>
            <a:r>
              <a:rPr lang="en-US" altLang="ko-KR" noProof="0" dirty="0"/>
              <a:t>3</a:t>
            </a:r>
          </a:p>
          <a:p>
            <a:pPr rtl="0"/>
            <a:r>
              <a:rPr lang="ko-KR" altLang="en-US" noProof="0" dirty="0"/>
              <a:t>로고</a:t>
            </a:r>
          </a:p>
        </p:txBody>
      </p:sp>
      <p:sp>
        <p:nvSpPr>
          <p:cNvPr id="26" name="그림 개체 틀 11" descr="경쟁 업체 로고 사분면">
            <a:extLst>
              <a:ext uri="{FF2B5EF4-FFF2-40B4-BE49-F238E27FC236}">
                <a16:creationId xmlns:a16="http://schemas.microsoft.com/office/drawing/2014/main" id="{FEA8BDDC-623F-4C67-AD04-E7801B537019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6829546" y="2770168"/>
            <a:ext cx="1772153" cy="777240"/>
          </a:xfrm>
          <a:noFill/>
        </p:spPr>
        <p:txBody>
          <a:bodyPr rtlCol="0" anchor="ctr" anchorCtr="0">
            <a:noAutofit/>
          </a:bodyPr>
          <a:lstStyle>
            <a:lvl1pPr marL="0" indent="0" algn="ctr">
              <a:buNone/>
              <a:defRPr sz="2000" i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dirty="0"/>
              <a:t>경쟁 업체 </a:t>
            </a:r>
            <a:r>
              <a:rPr lang="en-US" altLang="ko-KR" noProof="0" dirty="0"/>
              <a:t>4</a:t>
            </a:r>
          </a:p>
          <a:p>
            <a:pPr rtl="0"/>
            <a:r>
              <a:rPr lang="ko-KR" altLang="en-US" noProof="0" dirty="0"/>
              <a:t>로고</a:t>
            </a:r>
          </a:p>
        </p:txBody>
      </p:sp>
      <p:sp>
        <p:nvSpPr>
          <p:cNvPr id="27" name="그림 개체 틀 11" descr="경쟁 업체 로고 사분면">
            <a:extLst>
              <a:ext uri="{FF2B5EF4-FFF2-40B4-BE49-F238E27FC236}">
                <a16:creationId xmlns:a16="http://schemas.microsoft.com/office/drawing/2014/main" id="{28B0D00B-97E7-4133-B35A-AC2EF334CD2B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6610067" y="4588832"/>
            <a:ext cx="1772153" cy="777240"/>
          </a:xfrm>
          <a:noFill/>
        </p:spPr>
        <p:txBody>
          <a:bodyPr rtlCol="0" anchor="ctr" anchorCtr="0">
            <a:noAutofit/>
          </a:bodyPr>
          <a:lstStyle>
            <a:lvl1pPr marL="0" indent="0" algn="ctr">
              <a:buNone/>
              <a:defRPr sz="2000" i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dirty="0"/>
              <a:t>경쟁 업체 </a:t>
            </a:r>
            <a:r>
              <a:rPr lang="en-US" altLang="ko-KR" noProof="0" dirty="0"/>
              <a:t>5</a:t>
            </a:r>
          </a:p>
          <a:p>
            <a:pPr rtl="0"/>
            <a:r>
              <a:rPr lang="ko-KR" altLang="en-US" noProof="0" dirty="0"/>
              <a:t>로고</a:t>
            </a:r>
          </a:p>
        </p:txBody>
      </p:sp>
      <p:sp>
        <p:nvSpPr>
          <p:cNvPr id="28" name="그림 개체 틀 11" descr="경쟁 업체 로고 사분면">
            <a:extLst>
              <a:ext uri="{FF2B5EF4-FFF2-40B4-BE49-F238E27FC236}">
                <a16:creationId xmlns:a16="http://schemas.microsoft.com/office/drawing/2014/main" id="{8D1A7417-EFAD-46F6-ADA5-117D4C7B1A9D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9571158" y="4977452"/>
            <a:ext cx="1772153" cy="777240"/>
          </a:xfrm>
          <a:noFill/>
        </p:spPr>
        <p:txBody>
          <a:bodyPr rtlCol="0" anchor="ctr" anchorCtr="0">
            <a:noAutofit/>
          </a:bodyPr>
          <a:lstStyle>
            <a:lvl1pPr marL="0" indent="0" algn="ctr">
              <a:buNone/>
              <a:defRPr sz="2000" i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dirty="0"/>
              <a:t>경쟁 업체 </a:t>
            </a:r>
            <a:r>
              <a:rPr lang="en-US" altLang="ko-KR" noProof="0" dirty="0"/>
              <a:t>6</a:t>
            </a:r>
          </a:p>
          <a:p>
            <a:pPr rtl="0"/>
            <a:r>
              <a:rPr lang="ko-KR" altLang="en-US" noProof="0" dirty="0"/>
              <a:t>로고</a:t>
            </a:r>
          </a:p>
        </p:txBody>
      </p:sp>
      <p:sp>
        <p:nvSpPr>
          <p:cNvPr id="29" name="텍스트 개체 틀 7">
            <a:extLst>
              <a:ext uri="{FF2B5EF4-FFF2-40B4-BE49-F238E27FC236}">
                <a16:creationId xmlns:a16="http://schemas.microsoft.com/office/drawing/2014/main" id="{D4B80E14-BBC8-42CC-8777-FFF50D168A09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789869" y="3642757"/>
            <a:ext cx="2741612" cy="248888"/>
          </a:xfrm>
        </p:spPr>
        <p:txBody>
          <a:bodyPr wrap="square" lIns="0" tIns="0" rIns="0" bIns="0" rtlCol="0">
            <a:noAutofit/>
          </a:bodyPr>
          <a:lstStyle>
            <a:lvl1pPr marL="0" indent="0">
              <a:buNone/>
              <a:defRPr sz="2000" b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200" b="1"/>
            </a:lvl2pPr>
            <a:lvl3pPr>
              <a:defRPr sz="1200" b="1"/>
            </a:lvl3pPr>
            <a:lvl4pPr>
              <a:defRPr sz="1200" b="1"/>
            </a:lvl4pPr>
            <a:lvl5pPr>
              <a:defRPr sz="1200" b="1"/>
            </a:lvl5pPr>
          </a:lstStyle>
          <a:p>
            <a:pPr lvl="0" rtl="0"/>
            <a:r>
              <a:rPr lang="ko-KR" altLang="en-US" noProof="0" dirty="0"/>
              <a:t>고비용</a:t>
            </a:r>
          </a:p>
        </p:txBody>
      </p:sp>
      <p:sp>
        <p:nvSpPr>
          <p:cNvPr id="30" name="텍스트 개체 틀 7">
            <a:extLst>
              <a:ext uri="{FF2B5EF4-FFF2-40B4-BE49-F238E27FC236}">
                <a16:creationId xmlns:a16="http://schemas.microsoft.com/office/drawing/2014/main" id="{95033551-3DD0-4EBE-8DFD-9335F8BA9268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315481" y="5884080"/>
            <a:ext cx="2741612" cy="248888"/>
          </a:xfrm>
        </p:spPr>
        <p:txBody>
          <a:bodyPr wrap="square" lIns="0" tIns="0" rIns="0" bIns="0" rtlCol="0">
            <a:noAutofit/>
          </a:bodyPr>
          <a:lstStyle>
            <a:lvl1pPr marL="0" indent="0" algn="l">
              <a:buNone/>
              <a:defRPr sz="2000" b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200" b="1"/>
            </a:lvl2pPr>
            <a:lvl3pPr>
              <a:defRPr sz="1200" b="1"/>
            </a:lvl3pPr>
            <a:lvl4pPr>
              <a:defRPr sz="1200" b="1"/>
            </a:lvl4pPr>
            <a:lvl5pPr>
              <a:defRPr sz="1200" b="1"/>
            </a:lvl5pPr>
          </a:lstStyle>
          <a:p>
            <a:pPr lvl="0" rtl="0"/>
            <a:r>
              <a:rPr lang="ko-KR" altLang="en-US" noProof="0" dirty="0"/>
              <a:t>덜 편리함</a:t>
            </a:r>
          </a:p>
        </p:txBody>
      </p:sp>
      <p:sp>
        <p:nvSpPr>
          <p:cNvPr id="31" name="텍스트 개체 틀 7">
            <a:extLst>
              <a:ext uri="{FF2B5EF4-FFF2-40B4-BE49-F238E27FC236}">
                <a16:creationId xmlns:a16="http://schemas.microsoft.com/office/drawing/2014/main" id="{CC507E62-D7F3-4E81-8DE2-5A7084588A33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315481" y="1343118"/>
            <a:ext cx="2741612" cy="248888"/>
          </a:xfrm>
        </p:spPr>
        <p:txBody>
          <a:bodyPr wrap="square" lIns="0" tIns="0" rIns="0" bIns="0" rtlCol="0">
            <a:noAutofit/>
          </a:bodyPr>
          <a:lstStyle>
            <a:lvl1pPr marL="0" indent="0" algn="l">
              <a:buNone/>
              <a:defRPr sz="2000" b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200" b="1"/>
            </a:lvl2pPr>
            <a:lvl3pPr>
              <a:defRPr sz="1200" b="1"/>
            </a:lvl3pPr>
            <a:lvl4pPr>
              <a:defRPr sz="1200" b="1"/>
            </a:lvl4pPr>
            <a:lvl5pPr>
              <a:defRPr sz="1200" b="1"/>
            </a:lvl5pPr>
          </a:lstStyle>
          <a:p>
            <a:pPr lvl="0" rtl="0"/>
            <a:r>
              <a:rPr lang="ko-KR" altLang="en-US" noProof="0" dirty="0"/>
              <a:t>더 편리함</a:t>
            </a:r>
          </a:p>
        </p:txBody>
      </p:sp>
      <p:sp>
        <p:nvSpPr>
          <p:cNvPr id="32" name="그림 개체 틀 13">
            <a:extLst>
              <a:ext uri="{FF2B5EF4-FFF2-40B4-BE49-F238E27FC236}">
                <a16:creationId xmlns:a16="http://schemas.microsoft.com/office/drawing/2014/main" id="{61EF622D-8E08-41C3-BEBA-2274C2AB487A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9417999" y="1977257"/>
            <a:ext cx="1481328" cy="758952"/>
          </a:xfrm>
          <a:noFill/>
          <a:ln>
            <a:noFill/>
          </a:ln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ko-KR" altLang="en-US" noProof="0" dirty="0"/>
          </a:p>
        </p:txBody>
      </p:sp>
      <p:sp>
        <p:nvSpPr>
          <p:cNvPr id="33" name="텍스트 개체 틀 7">
            <a:extLst>
              <a:ext uri="{FF2B5EF4-FFF2-40B4-BE49-F238E27FC236}">
                <a16:creationId xmlns:a16="http://schemas.microsoft.com/office/drawing/2014/main" id="{690ADA54-0156-49A9-AEF7-A4972EEB15AA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651686" y="3642757"/>
            <a:ext cx="2741612" cy="248888"/>
          </a:xfrm>
        </p:spPr>
        <p:txBody>
          <a:bodyPr lIns="0" tIns="0" rIns="0" bIns="0" rtlCol="0">
            <a:noAutofit/>
          </a:bodyPr>
          <a:lstStyle>
            <a:lvl1pPr marL="0" indent="0" algn="r">
              <a:buNone/>
              <a:defRPr sz="2000" b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200" b="1"/>
            </a:lvl2pPr>
            <a:lvl3pPr>
              <a:defRPr sz="1200" b="1"/>
            </a:lvl3pPr>
            <a:lvl4pPr>
              <a:defRPr sz="1200" b="1"/>
            </a:lvl4pPr>
            <a:lvl5pPr>
              <a:defRPr sz="1200" b="1"/>
            </a:lvl5pPr>
          </a:lstStyle>
          <a:p>
            <a:pPr lvl="0" rtl="0"/>
            <a:r>
              <a:rPr lang="ko-KR" altLang="en-US" noProof="0" dirty="0"/>
              <a:t>저비용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32193FB7-0142-40DD-9186-F3156B0AE4B0}"/>
              </a:ext>
            </a:extLst>
          </p:cNvPr>
          <p:cNvGrpSpPr/>
          <p:nvPr userDrawn="1"/>
        </p:nvGrpSpPr>
        <p:grpSpPr>
          <a:xfrm>
            <a:off x="6045600" y="1376748"/>
            <a:ext cx="100800" cy="5481252"/>
            <a:chOff x="6045600" y="1376748"/>
            <a:chExt cx="100800" cy="5481252"/>
          </a:xfrm>
        </p:grpSpPr>
        <p:cxnSp>
          <p:nvCxnSpPr>
            <p:cNvPr id="3" name="직선 연결선(S) 2">
              <a:extLst>
                <a:ext uri="{FF2B5EF4-FFF2-40B4-BE49-F238E27FC236}">
                  <a16:creationId xmlns:a16="http://schemas.microsoft.com/office/drawing/2014/main" id="{CD1389D4-2EB7-40E2-B21B-4EE70FCA2236}"/>
                </a:ext>
              </a:extLst>
            </p:cNvPr>
            <p:cNvCxnSpPr>
              <a:cxnSpLocks/>
            </p:cNvCxnSpPr>
            <p:nvPr userDrawn="1"/>
          </p:nvCxnSpPr>
          <p:spPr>
            <a:xfrm rot="16200000">
              <a:off x="3389377" y="4151376"/>
              <a:ext cx="541324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BA48E795-AD00-4819-94E4-A5211D331715}"/>
                </a:ext>
              </a:extLst>
            </p:cNvPr>
            <p:cNvSpPr/>
            <p:nvPr userDrawn="1"/>
          </p:nvSpPr>
          <p:spPr>
            <a:xfrm>
              <a:off x="6045600" y="1376748"/>
              <a:ext cx="100800" cy="1008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ko-KR" altLang="en-US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41BD97BD-35F4-4534-8B74-24D44A99BC58}"/>
              </a:ext>
            </a:extLst>
          </p:cNvPr>
          <p:cNvGrpSpPr/>
          <p:nvPr userDrawn="1"/>
        </p:nvGrpSpPr>
        <p:grpSpPr>
          <a:xfrm rot="5400000">
            <a:off x="5669857" y="-1673474"/>
            <a:ext cx="100800" cy="11440514"/>
            <a:chOff x="6045600" y="1329588"/>
            <a:chExt cx="100800" cy="11440514"/>
          </a:xfrm>
        </p:grpSpPr>
        <p:cxnSp>
          <p:nvCxnSpPr>
            <p:cNvPr id="38" name="직선 연결선(S) 37">
              <a:extLst>
                <a:ext uri="{FF2B5EF4-FFF2-40B4-BE49-F238E27FC236}">
                  <a16:creationId xmlns:a16="http://schemas.microsoft.com/office/drawing/2014/main" id="{D8351F13-467F-49F8-8279-C5B29A51798F}"/>
                </a:ext>
              </a:extLst>
            </p:cNvPr>
            <p:cNvCxnSpPr>
              <a:cxnSpLocks/>
            </p:cNvCxnSpPr>
            <p:nvPr userDrawn="1"/>
          </p:nvCxnSpPr>
          <p:spPr>
            <a:xfrm rot="16200000">
              <a:off x="408032" y="7082102"/>
              <a:ext cx="113760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09AA12FA-7959-4581-B344-DF9E7B0AD37A}"/>
                </a:ext>
              </a:extLst>
            </p:cNvPr>
            <p:cNvSpPr/>
            <p:nvPr userDrawn="1"/>
          </p:nvSpPr>
          <p:spPr>
            <a:xfrm>
              <a:off x="6045600" y="1329588"/>
              <a:ext cx="100800" cy="1008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ko-KR" altLang="en-US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4444914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개 섹션 콘텐츠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09F1B35C-893A-4033-ADC0-2192AFA292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D637DF8-B064-4F36-89F8-EBF538A2E7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3277" y="1512271"/>
            <a:ext cx="2828198" cy="1286838"/>
          </a:xfrm>
        </p:spPr>
        <p:txBody>
          <a:bodyPr lIns="0" tIns="0" rIns="0" bIns="0" rtlCol="0" anchor="b">
            <a:normAutofit/>
          </a:bodyPr>
          <a:lstStyle>
            <a:lvl1pPr>
              <a:defRPr sz="3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dirty="0"/>
              <a:t>클릭하여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A72532A-5006-46B7-AE99-3A6891CD025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26771" y="3148315"/>
            <a:ext cx="2216876" cy="2098138"/>
          </a:xfrm>
        </p:spPr>
        <p:txBody>
          <a:bodyPr lIns="0" tIns="0" rIns="0" bIns="0" rtlCol="0">
            <a:normAutofit/>
          </a:bodyPr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 dirty="0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9EFC6D7-3241-401C-A16A-4A7CC2653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/>
              <a:t>MM.DD.20XX</a:t>
            </a:r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345D6DC-ABA5-4D00-9CD3-92FFDD1FA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/>
              <a:t>바닥글 추가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2459C86-0106-40E0-AA18-795EC5787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8D581BC7-E183-40DB-AC97-C19EA4EB8894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  <p:sp>
        <p:nvSpPr>
          <p:cNvPr id="11" name="그림 개체 틀 10">
            <a:extLst>
              <a:ext uri="{FF2B5EF4-FFF2-40B4-BE49-F238E27FC236}">
                <a16:creationId xmlns:a16="http://schemas.microsoft.com/office/drawing/2014/main" id="{6D14F7B3-A6CF-491C-9855-75B5784CC45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ko-KR" altLang="en-US" noProof="0" dirty="0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B7317392-EF87-4050-8BBE-32F74B0CF15A}"/>
              </a:ext>
            </a:extLst>
          </p:cNvPr>
          <p:cNvGrpSpPr/>
          <p:nvPr userDrawn="1"/>
        </p:nvGrpSpPr>
        <p:grpSpPr>
          <a:xfrm>
            <a:off x="0" y="2897696"/>
            <a:ext cx="1774293" cy="100800"/>
            <a:chOff x="0" y="3240138"/>
            <a:chExt cx="1774293" cy="100800"/>
          </a:xfrm>
        </p:grpSpPr>
        <p:cxnSp>
          <p:nvCxnSpPr>
            <p:cNvPr id="13" name="직선 연결선(S) 12">
              <a:extLst>
                <a:ext uri="{FF2B5EF4-FFF2-40B4-BE49-F238E27FC236}">
                  <a16:creationId xmlns:a16="http://schemas.microsoft.com/office/drawing/2014/main" id="{785A4134-866D-4143-AC1E-8A2FFDB49855}"/>
                </a:ext>
              </a:extLst>
            </p:cNvPr>
            <p:cNvCxnSpPr/>
            <p:nvPr userDrawn="1"/>
          </p:nvCxnSpPr>
          <p:spPr>
            <a:xfrm>
              <a:off x="0" y="3290538"/>
              <a:ext cx="1696598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1BBC5D9C-B8FB-455B-9398-36DB21F2765E}"/>
                </a:ext>
              </a:extLst>
            </p:cNvPr>
            <p:cNvSpPr/>
            <p:nvPr userDrawn="1"/>
          </p:nvSpPr>
          <p:spPr>
            <a:xfrm>
              <a:off x="1673493" y="3240138"/>
              <a:ext cx="100800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ko-KR" altLang="en-US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7" name="타원 16">
            <a:extLst>
              <a:ext uri="{FF2B5EF4-FFF2-40B4-BE49-F238E27FC236}">
                <a16:creationId xmlns:a16="http://schemas.microsoft.com/office/drawing/2014/main" id="{72225750-E4CE-4A81-A0C3-4023030D637E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8" name="직선 연결선(S) 17">
            <a:extLst>
              <a:ext uri="{FF2B5EF4-FFF2-40B4-BE49-F238E27FC236}">
                <a16:creationId xmlns:a16="http://schemas.microsoft.com/office/drawing/2014/main" id="{3819C324-07DF-49DB-A08C-0E6155CE3041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타원 18">
            <a:extLst>
              <a:ext uri="{FF2B5EF4-FFF2-40B4-BE49-F238E27FC236}">
                <a16:creationId xmlns:a16="http://schemas.microsoft.com/office/drawing/2014/main" id="{75A34025-44F2-4A09-8629-F1794E9D35AF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0" name="직선 연결선(S) 19">
            <a:extLst>
              <a:ext uri="{FF2B5EF4-FFF2-40B4-BE49-F238E27FC236}">
                <a16:creationId xmlns:a16="http://schemas.microsoft.com/office/drawing/2014/main" id="{815854A2-EAE9-4B2A-84CF-5A4BD753863A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텍스트 개체 틀 15">
            <a:extLst>
              <a:ext uri="{FF2B5EF4-FFF2-40B4-BE49-F238E27FC236}">
                <a16:creationId xmlns:a16="http://schemas.microsoft.com/office/drawing/2014/main" id="{DA80730C-5AC9-41A0-ACC5-624F0652D68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475261" y="2631676"/>
            <a:ext cx="978408" cy="978408"/>
          </a:xfrm>
          <a:prstGeom prst="ellipse">
            <a:avLst/>
          </a:prstGeom>
          <a:ln w="6350">
            <a:solidFill>
              <a:schemeClr val="tx1"/>
            </a:solidFill>
          </a:ln>
        </p:spPr>
        <p:txBody>
          <a:bodyPr lIns="0" tIns="72000" rIns="0" bIns="0" rtlCol="0" anchor="ctr" anchorCtr="0">
            <a:noAutofit/>
          </a:bodyPr>
          <a:lstStyle>
            <a:lvl1pPr marL="0" indent="0" algn="ctr">
              <a:buNone/>
              <a:defRPr sz="7000" b="1">
                <a:ln w="6350">
                  <a:solidFill>
                    <a:schemeClr val="tx1"/>
                  </a:solidFill>
                </a:ln>
                <a:noFill/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 dirty="0"/>
              <a:t>1</a:t>
            </a:r>
            <a:endParaRPr lang="ko-KR" altLang="en-US" noProof="0" dirty="0"/>
          </a:p>
        </p:txBody>
      </p:sp>
      <p:sp>
        <p:nvSpPr>
          <p:cNvPr id="22" name="텍스트 개체 틀 15">
            <a:extLst>
              <a:ext uri="{FF2B5EF4-FFF2-40B4-BE49-F238E27FC236}">
                <a16:creationId xmlns:a16="http://schemas.microsoft.com/office/drawing/2014/main" id="{515B23A8-23EB-4E6E-A24C-4154570D7DC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436251" y="2015540"/>
            <a:ext cx="978408" cy="978408"/>
          </a:xfrm>
          <a:prstGeom prst="ellipse">
            <a:avLst/>
          </a:prstGeom>
          <a:ln w="6350">
            <a:solidFill>
              <a:schemeClr val="tx1"/>
            </a:solidFill>
          </a:ln>
        </p:spPr>
        <p:txBody>
          <a:bodyPr lIns="0" tIns="36000" rIns="0" bIns="0" rtlCol="0" anchor="ctr" anchorCtr="0">
            <a:noAutofit/>
          </a:bodyPr>
          <a:lstStyle>
            <a:lvl1pPr marL="0" indent="0" algn="ctr">
              <a:buNone/>
              <a:defRPr sz="7000" b="1">
                <a:ln w="6350">
                  <a:solidFill>
                    <a:schemeClr val="tx1"/>
                  </a:solidFill>
                </a:ln>
                <a:noFill/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 dirty="0"/>
              <a:t>2</a:t>
            </a:r>
            <a:endParaRPr lang="ko-KR" altLang="en-US" noProof="0" dirty="0"/>
          </a:p>
        </p:txBody>
      </p:sp>
      <p:sp>
        <p:nvSpPr>
          <p:cNvPr id="23" name="텍스트 개체 틀 15">
            <a:extLst>
              <a:ext uri="{FF2B5EF4-FFF2-40B4-BE49-F238E27FC236}">
                <a16:creationId xmlns:a16="http://schemas.microsoft.com/office/drawing/2014/main" id="{C12919ED-FD55-4081-BB4A-2B2FDA3BED1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0397240" y="1239687"/>
            <a:ext cx="978408" cy="978408"/>
          </a:xfrm>
          <a:prstGeom prst="ellipse">
            <a:avLst/>
          </a:prstGeom>
          <a:ln w="6350">
            <a:solidFill>
              <a:schemeClr val="tx1"/>
            </a:solidFill>
          </a:ln>
        </p:spPr>
        <p:txBody>
          <a:bodyPr lIns="0" tIns="36000" rIns="0" bIns="0" rtlCol="0" anchor="ctr" anchorCtr="0">
            <a:noAutofit/>
          </a:bodyPr>
          <a:lstStyle>
            <a:lvl1pPr marL="0" indent="0" algn="ctr">
              <a:buNone/>
              <a:defRPr sz="7000" b="1">
                <a:ln w="6350">
                  <a:solidFill>
                    <a:schemeClr val="tx1"/>
                  </a:solidFill>
                </a:ln>
                <a:noFill/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 dirty="0"/>
              <a:t>3</a:t>
            </a:r>
            <a:endParaRPr lang="ko-KR" altLang="en-US" noProof="0" dirty="0"/>
          </a:p>
        </p:txBody>
      </p:sp>
      <p:cxnSp>
        <p:nvCxnSpPr>
          <p:cNvPr id="24" name="직선 연결선(S) 23">
            <a:extLst>
              <a:ext uri="{FF2B5EF4-FFF2-40B4-BE49-F238E27FC236}">
                <a16:creationId xmlns:a16="http://schemas.microsoft.com/office/drawing/2014/main" id="{56A6259C-432B-4405-9E82-995AF092FB7A}"/>
              </a:ext>
            </a:extLst>
          </p:cNvPr>
          <p:cNvCxnSpPr>
            <a:cxnSpLocks/>
          </p:cNvCxnSpPr>
          <p:nvPr userDrawn="1"/>
        </p:nvCxnSpPr>
        <p:spPr>
          <a:xfrm rot="16200000" flipV="1">
            <a:off x="4068065" y="1728891"/>
            <a:ext cx="17928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13BC485E-8BCE-479F-A7E9-7F9E193E6E96}"/>
              </a:ext>
            </a:extLst>
          </p:cNvPr>
          <p:cNvCxnSpPr>
            <a:cxnSpLocks/>
          </p:cNvCxnSpPr>
          <p:nvPr userDrawn="1"/>
        </p:nvCxnSpPr>
        <p:spPr>
          <a:xfrm>
            <a:off x="4964465" y="836613"/>
            <a:ext cx="59256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D5094BC6-BA16-4E05-868C-3AE971AF3DA4}"/>
              </a:ext>
            </a:extLst>
          </p:cNvPr>
          <p:cNvCxnSpPr>
            <a:cxnSpLocks/>
          </p:cNvCxnSpPr>
          <p:nvPr userDrawn="1"/>
        </p:nvCxnSpPr>
        <p:spPr>
          <a:xfrm rot="16200000" flipV="1">
            <a:off x="10688444" y="1030491"/>
            <a:ext cx="396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(S) 26">
            <a:extLst>
              <a:ext uri="{FF2B5EF4-FFF2-40B4-BE49-F238E27FC236}">
                <a16:creationId xmlns:a16="http://schemas.microsoft.com/office/drawing/2014/main" id="{F9130EC6-4A8D-447F-862E-E5A693E68C8C}"/>
              </a:ext>
            </a:extLst>
          </p:cNvPr>
          <p:cNvCxnSpPr>
            <a:cxnSpLocks/>
          </p:cNvCxnSpPr>
          <p:nvPr userDrawn="1"/>
        </p:nvCxnSpPr>
        <p:spPr>
          <a:xfrm flipV="1">
            <a:off x="7925455" y="837355"/>
            <a:ext cx="0" cy="117818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텍스트 개체 틀 2">
            <a:extLst>
              <a:ext uri="{FF2B5EF4-FFF2-40B4-BE49-F238E27FC236}">
                <a16:creationId xmlns:a16="http://schemas.microsoft.com/office/drawing/2014/main" id="{1B29C9C1-9494-4E8B-A0F3-611E947A19B3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3151266" y="4543170"/>
            <a:ext cx="2589369" cy="1280958"/>
          </a:xfrm>
        </p:spPr>
        <p:txBody>
          <a:bodyPr lIns="0" tIns="0" rIns="0" bIns="0" rtlCol="0">
            <a:normAutofit/>
          </a:bodyPr>
          <a:lstStyle>
            <a:lvl1pPr marL="216000" indent="-21600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Char char="o"/>
              <a:defRPr sz="140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 dirty="0"/>
              <a:t>마스터 텍스트 스타일 편집</a:t>
            </a:r>
          </a:p>
        </p:txBody>
      </p:sp>
      <p:sp>
        <p:nvSpPr>
          <p:cNvPr id="30" name="텍스트 개체 틀 2">
            <a:extLst>
              <a:ext uri="{FF2B5EF4-FFF2-40B4-BE49-F238E27FC236}">
                <a16:creationId xmlns:a16="http://schemas.microsoft.com/office/drawing/2014/main" id="{ABB09D16-148A-45C2-B0B8-1495E8DC7D64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3151265" y="4246467"/>
            <a:ext cx="2415199" cy="236141"/>
          </a:xfrm>
        </p:spPr>
        <p:txBody>
          <a:bodyPr lIns="0" tIns="0" rIns="0" bIns="0" rtlCol="0" anchor="b" anchorCtr="0">
            <a:normAutofit/>
          </a:bodyPr>
          <a:lstStyle>
            <a:lvl1pPr marL="0" indent="0" algn="r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600" b="0" i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 dirty="0"/>
              <a:t>마스터 텍스트 스타일 편집</a:t>
            </a:r>
          </a:p>
        </p:txBody>
      </p:sp>
      <p:sp>
        <p:nvSpPr>
          <p:cNvPr id="31" name="텍스트 개체 틀 2">
            <a:extLst>
              <a:ext uri="{FF2B5EF4-FFF2-40B4-BE49-F238E27FC236}">
                <a16:creationId xmlns:a16="http://schemas.microsoft.com/office/drawing/2014/main" id="{67814C7C-3597-4B16-A4AC-D81985C587BD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3151265" y="3883902"/>
            <a:ext cx="2415199" cy="360000"/>
          </a:xfrm>
        </p:spPr>
        <p:txBody>
          <a:bodyPr lIns="0" tIns="0" rIns="0" bIns="0" rtlCol="0" anchor="b" anchorCtr="0">
            <a:normAutofit/>
          </a:bodyPr>
          <a:lstStyle>
            <a:lvl1pPr marL="0" indent="0" algn="r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 dirty="0"/>
              <a:t>마스터 텍스트 스타일 편집</a:t>
            </a:r>
          </a:p>
        </p:txBody>
      </p:sp>
      <p:sp>
        <p:nvSpPr>
          <p:cNvPr id="43" name="텍스트 개체 틀 2">
            <a:extLst>
              <a:ext uri="{FF2B5EF4-FFF2-40B4-BE49-F238E27FC236}">
                <a16:creationId xmlns:a16="http://schemas.microsoft.com/office/drawing/2014/main" id="{EFE2A8C5-F462-436C-B748-BBE5D58CB8B4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6048861" y="3849559"/>
            <a:ext cx="2589369" cy="1786953"/>
          </a:xfrm>
        </p:spPr>
        <p:txBody>
          <a:bodyPr lIns="0" tIns="0" rIns="0" bIns="0" rtlCol="0">
            <a:normAutofit/>
          </a:bodyPr>
          <a:lstStyle>
            <a:lvl1pPr marL="216000" indent="-21600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Char char="o"/>
              <a:defRPr sz="140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 dirty="0"/>
              <a:t>마스터 텍스트 스타일 편집</a:t>
            </a:r>
          </a:p>
        </p:txBody>
      </p:sp>
      <p:sp>
        <p:nvSpPr>
          <p:cNvPr id="44" name="텍스트 개체 틀 2">
            <a:extLst>
              <a:ext uri="{FF2B5EF4-FFF2-40B4-BE49-F238E27FC236}">
                <a16:creationId xmlns:a16="http://schemas.microsoft.com/office/drawing/2014/main" id="{586DAC0D-9859-40A1-8456-F0B43D96718B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6048860" y="3552857"/>
            <a:ext cx="2415199" cy="236141"/>
          </a:xfrm>
        </p:spPr>
        <p:txBody>
          <a:bodyPr lIns="0" tIns="0" rIns="0" bIns="0" rtlCol="0" anchor="b" anchorCtr="0">
            <a:normAutofit/>
          </a:bodyPr>
          <a:lstStyle>
            <a:lvl1pPr marL="0" indent="0" algn="r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600" b="0" i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 dirty="0"/>
              <a:t>마스터 텍스트 스타일 편집</a:t>
            </a:r>
          </a:p>
        </p:txBody>
      </p:sp>
      <p:sp>
        <p:nvSpPr>
          <p:cNvPr id="45" name="텍스트 개체 틀 2">
            <a:extLst>
              <a:ext uri="{FF2B5EF4-FFF2-40B4-BE49-F238E27FC236}">
                <a16:creationId xmlns:a16="http://schemas.microsoft.com/office/drawing/2014/main" id="{37B983EE-F89D-4F09-8A9F-2347FA364217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6048860" y="3190292"/>
            <a:ext cx="2415199" cy="360000"/>
          </a:xfrm>
        </p:spPr>
        <p:txBody>
          <a:bodyPr lIns="0" tIns="0" rIns="0" bIns="0" rtlCol="0" anchor="b" anchorCtr="0">
            <a:normAutofit/>
          </a:bodyPr>
          <a:lstStyle>
            <a:lvl1pPr marL="0" indent="0" algn="r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 dirty="0"/>
              <a:t>마스터 텍스트 스타일 편집</a:t>
            </a:r>
          </a:p>
        </p:txBody>
      </p:sp>
      <p:sp>
        <p:nvSpPr>
          <p:cNvPr id="46" name="텍스트 개체 틀 2">
            <a:extLst>
              <a:ext uri="{FF2B5EF4-FFF2-40B4-BE49-F238E27FC236}">
                <a16:creationId xmlns:a16="http://schemas.microsoft.com/office/drawing/2014/main" id="{D30DD128-A937-4A2F-B070-523A5BAAE260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8975159" y="3147170"/>
            <a:ext cx="2589369" cy="2311934"/>
          </a:xfrm>
        </p:spPr>
        <p:txBody>
          <a:bodyPr lIns="0" tIns="0" rIns="0" bIns="0" rtlCol="0">
            <a:normAutofit/>
          </a:bodyPr>
          <a:lstStyle>
            <a:lvl1pPr marL="216000" indent="-21600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Char char="o"/>
              <a:defRPr sz="140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 dirty="0"/>
              <a:t>마스터 텍스트 스타일 편집</a:t>
            </a:r>
          </a:p>
        </p:txBody>
      </p:sp>
      <p:sp>
        <p:nvSpPr>
          <p:cNvPr id="47" name="텍스트 개체 틀 2">
            <a:extLst>
              <a:ext uri="{FF2B5EF4-FFF2-40B4-BE49-F238E27FC236}">
                <a16:creationId xmlns:a16="http://schemas.microsoft.com/office/drawing/2014/main" id="{5737B87C-E3C0-46B2-8B79-63EB60491503}"/>
              </a:ext>
            </a:extLst>
          </p:cNvPr>
          <p:cNvSpPr>
            <a:spLocks noGrp="1"/>
          </p:cNvSpPr>
          <p:nvPr>
            <p:ph type="body" idx="37" hasCustomPrompt="1"/>
          </p:nvPr>
        </p:nvSpPr>
        <p:spPr>
          <a:xfrm>
            <a:off x="8975158" y="2850467"/>
            <a:ext cx="2415199" cy="236141"/>
          </a:xfrm>
        </p:spPr>
        <p:txBody>
          <a:bodyPr lIns="0" tIns="0" rIns="0" bIns="0" rtlCol="0" anchor="b" anchorCtr="0">
            <a:normAutofit/>
          </a:bodyPr>
          <a:lstStyle>
            <a:lvl1pPr marL="0" indent="0" algn="r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600" b="0" i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 dirty="0"/>
              <a:t>마스터 텍스트 스타일 편집</a:t>
            </a:r>
          </a:p>
        </p:txBody>
      </p:sp>
      <p:sp>
        <p:nvSpPr>
          <p:cNvPr id="48" name="텍스트 개체 틀 2">
            <a:extLst>
              <a:ext uri="{FF2B5EF4-FFF2-40B4-BE49-F238E27FC236}">
                <a16:creationId xmlns:a16="http://schemas.microsoft.com/office/drawing/2014/main" id="{22F76863-7DCD-4365-80F0-001D51F08779}"/>
              </a:ext>
            </a:extLst>
          </p:cNvPr>
          <p:cNvSpPr>
            <a:spLocks noGrp="1"/>
          </p:cNvSpPr>
          <p:nvPr>
            <p:ph type="body" idx="38" hasCustomPrompt="1"/>
          </p:nvPr>
        </p:nvSpPr>
        <p:spPr>
          <a:xfrm>
            <a:off x="8975158" y="2487902"/>
            <a:ext cx="2415199" cy="360000"/>
          </a:xfrm>
        </p:spPr>
        <p:txBody>
          <a:bodyPr lIns="0" tIns="0" rIns="0" bIns="0" rtlCol="0" anchor="b" anchorCtr="0">
            <a:normAutofit/>
          </a:bodyPr>
          <a:lstStyle>
            <a:lvl1pPr marL="0" indent="0" algn="r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 dirty="0"/>
              <a:t>마스터 텍스트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46300975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 및 차트 콘텐츠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E8E3FDB8-6D5C-48FE-99EA-7EC60F4D819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D9775F3-A041-479A-8038-652B7D9C7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/>
              <a:t>MM.DD.20XX</a:t>
            </a:r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9BEDD04-BE4E-4B91-B13E-0C4FB3E16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/>
              <a:t>바닥글 추가</a:t>
            </a:r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06DF5D8-12DC-494E-B0F1-2E9C86A14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8D581BC7-E183-40DB-AC97-C19EA4EB8894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ABF87C9E-53A2-4DE1-89DC-3907BE2E3D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707529"/>
            <a:ext cx="5314072" cy="569086"/>
          </a:xfrm>
        </p:spPr>
        <p:txBody>
          <a:bodyPr lIns="0" tIns="0" rIns="0" bIns="0" rtlCol="0" anchor="b">
            <a:normAutofit/>
          </a:bodyPr>
          <a:lstStyle>
            <a:lvl1pPr algn="l">
              <a:defRPr sz="3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dirty="0"/>
              <a:t>클릭하여 제목 편집</a:t>
            </a:r>
          </a:p>
        </p:txBody>
      </p:sp>
      <p:sp>
        <p:nvSpPr>
          <p:cNvPr id="10" name="그림 개체 틀 10">
            <a:extLst>
              <a:ext uri="{FF2B5EF4-FFF2-40B4-BE49-F238E27FC236}">
                <a16:creationId xmlns:a16="http://schemas.microsoft.com/office/drawing/2014/main" id="{A541F291-2E4B-474E-9ED0-55C97A2A066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ko-KR" altLang="en-US" noProof="0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59E4D57E-4989-4939-A31F-637543FAB606}"/>
              </a:ext>
            </a:extLst>
          </p:cNvPr>
          <p:cNvGrpSpPr/>
          <p:nvPr userDrawn="1"/>
        </p:nvGrpSpPr>
        <p:grpSpPr>
          <a:xfrm flipH="1">
            <a:off x="6096000" y="1383372"/>
            <a:ext cx="6096000" cy="100800"/>
            <a:chOff x="646015" y="3248308"/>
            <a:chExt cx="3107749" cy="100800"/>
          </a:xfrm>
        </p:grpSpPr>
        <p:cxnSp>
          <p:nvCxnSpPr>
            <p:cNvPr id="12" name="직선 연결선(S) 11">
              <a:extLst>
                <a:ext uri="{FF2B5EF4-FFF2-40B4-BE49-F238E27FC236}">
                  <a16:creationId xmlns:a16="http://schemas.microsoft.com/office/drawing/2014/main" id="{370B72A7-B625-48B8-88E6-BCE2A4DD531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46015" y="3290538"/>
              <a:ext cx="3107749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01ED729F-F8A5-4244-9776-4935C260F11F}"/>
                </a:ext>
              </a:extLst>
            </p:cNvPr>
            <p:cNvSpPr/>
            <p:nvPr userDrawn="1"/>
          </p:nvSpPr>
          <p:spPr>
            <a:xfrm>
              <a:off x="3702376" y="3248308"/>
              <a:ext cx="51388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ko-KR" altLang="en-US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cxnSp>
        <p:nvCxnSpPr>
          <p:cNvPr id="17" name="직선 연결선(S) 16">
            <a:extLst>
              <a:ext uri="{FF2B5EF4-FFF2-40B4-BE49-F238E27FC236}">
                <a16:creationId xmlns:a16="http://schemas.microsoft.com/office/drawing/2014/main" id="{6150998C-CF95-4C6F-8962-8EB2DB30177D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타원 17">
            <a:extLst>
              <a:ext uri="{FF2B5EF4-FFF2-40B4-BE49-F238E27FC236}">
                <a16:creationId xmlns:a16="http://schemas.microsoft.com/office/drawing/2014/main" id="{F86A2ACD-8CF5-48A3-A678-E213A809B332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9" name="직선 연결선(S) 18">
            <a:extLst>
              <a:ext uri="{FF2B5EF4-FFF2-40B4-BE49-F238E27FC236}">
                <a16:creationId xmlns:a16="http://schemas.microsoft.com/office/drawing/2014/main" id="{F00811BB-0E37-4D70-84A5-97B3FBEDCBE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타원 19">
            <a:extLst>
              <a:ext uri="{FF2B5EF4-FFF2-40B4-BE49-F238E27FC236}">
                <a16:creationId xmlns:a16="http://schemas.microsoft.com/office/drawing/2014/main" id="{D03B3046-0457-4D23-8E0C-64E3FCD620BB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6" name="텍스트 개체 틀 2">
            <a:extLst>
              <a:ext uri="{FF2B5EF4-FFF2-40B4-BE49-F238E27FC236}">
                <a16:creationId xmlns:a16="http://schemas.microsoft.com/office/drawing/2014/main" id="{99E02476-A734-4A74-BC42-F104B37C8C19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831850" y="2031832"/>
            <a:ext cx="2915732" cy="360000"/>
          </a:xfrm>
        </p:spPr>
        <p:txBody>
          <a:bodyPr lIns="0" tIns="0" rIns="0" bIns="0" rtlCol="0" anchor="b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 dirty="0"/>
              <a:t>마스터 텍스트 스타일 편집</a:t>
            </a:r>
          </a:p>
        </p:txBody>
      </p:sp>
      <p:sp>
        <p:nvSpPr>
          <p:cNvPr id="24" name="텍스트 개체 틀 2">
            <a:extLst>
              <a:ext uri="{FF2B5EF4-FFF2-40B4-BE49-F238E27FC236}">
                <a16:creationId xmlns:a16="http://schemas.microsoft.com/office/drawing/2014/main" id="{FB2A0B34-417C-46AC-95C0-9B2A2FCC8BFC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6096000" y="2031832"/>
            <a:ext cx="2915732" cy="360000"/>
          </a:xfrm>
        </p:spPr>
        <p:txBody>
          <a:bodyPr lIns="0" tIns="0" rIns="0" bIns="0" rtlCol="0" anchor="b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 dirty="0"/>
              <a:t>마스터 텍스트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D36F8EF-728B-45C1-87D8-4AD8FA8F3716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803275" y="2524125"/>
            <a:ext cx="4970463" cy="2935288"/>
          </a:xfrm>
        </p:spPr>
        <p:txBody>
          <a:bodyPr rtlCol="0">
            <a:normAutofit/>
          </a:bodyPr>
          <a:lstStyle>
            <a:lvl1pPr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 편집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  <a:endParaRPr lang="ko-KR" altLang="en-US" noProof="0" dirty="0"/>
          </a:p>
        </p:txBody>
      </p:sp>
      <p:sp>
        <p:nvSpPr>
          <p:cNvPr id="22" name="내용 개체 틀 2">
            <a:extLst>
              <a:ext uri="{FF2B5EF4-FFF2-40B4-BE49-F238E27FC236}">
                <a16:creationId xmlns:a16="http://schemas.microsoft.com/office/drawing/2014/main" id="{7395C5B4-6B03-4F70-96F8-3AE3A7817B52}"/>
              </a:ext>
            </a:extLst>
          </p:cNvPr>
          <p:cNvSpPr>
            <a:spLocks noGrp="1"/>
          </p:cNvSpPr>
          <p:nvPr>
            <p:ph sz="quarter" idx="33"/>
          </p:nvPr>
        </p:nvSpPr>
        <p:spPr>
          <a:xfrm>
            <a:off x="6096000" y="2524125"/>
            <a:ext cx="4970463" cy="2935288"/>
          </a:xfrm>
        </p:spPr>
        <p:txBody>
          <a:bodyPr rtlCol="0">
            <a:normAutofit/>
          </a:bodyPr>
          <a:lstStyle>
            <a:lvl1pPr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 편집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45707406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시간 표시줄 콘텐츠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E8E3FDB8-6D5C-48FE-99EA-7EC60F4D819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D9775F3-A041-479A-8038-652B7D9C7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/>
              <a:t>MM.DD.20XX</a:t>
            </a:r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9BEDD04-BE4E-4B91-B13E-0C4FB3E16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/>
              <a:t>바닥글 추가</a:t>
            </a:r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06DF5D8-12DC-494E-B0F1-2E9C86A14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8D581BC7-E183-40DB-AC97-C19EA4EB8894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ABF87C9E-53A2-4DE1-89DC-3907BE2E3D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36466" y="707529"/>
            <a:ext cx="2673606" cy="569086"/>
          </a:xfrm>
        </p:spPr>
        <p:txBody>
          <a:bodyPr lIns="0" tIns="0" rIns="0" bIns="0" rtlCol="0" anchor="b">
            <a:normAutofit/>
          </a:bodyPr>
          <a:lstStyle>
            <a:lvl1pPr algn="r">
              <a:defRPr sz="3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dirty="0"/>
              <a:t>시간 표시줄</a:t>
            </a:r>
          </a:p>
        </p:txBody>
      </p:sp>
      <p:sp>
        <p:nvSpPr>
          <p:cNvPr id="9" name="텍스트 개체 틀 2">
            <a:extLst>
              <a:ext uri="{FF2B5EF4-FFF2-40B4-BE49-F238E27FC236}">
                <a16:creationId xmlns:a16="http://schemas.microsoft.com/office/drawing/2014/main" id="{EB453F8F-AA02-4E0D-93BF-8CF4F149037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147803" y="1625821"/>
            <a:ext cx="2262267" cy="2021536"/>
          </a:xfrm>
        </p:spPr>
        <p:txBody>
          <a:bodyPr lIns="0" tIns="0" rIns="0" bIns="0" rtlCol="0">
            <a:normAutofit/>
          </a:bodyPr>
          <a:lstStyle>
            <a:lvl1pPr marL="0" indent="0" algn="r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 dirty="0"/>
              <a:t>마스터 텍스트 스타일 편집</a:t>
            </a:r>
          </a:p>
        </p:txBody>
      </p:sp>
      <p:sp>
        <p:nvSpPr>
          <p:cNvPr id="10" name="그림 개체 틀 10">
            <a:extLst>
              <a:ext uri="{FF2B5EF4-FFF2-40B4-BE49-F238E27FC236}">
                <a16:creationId xmlns:a16="http://schemas.microsoft.com/office/drawing/2014/main" id="{A541F291-2E4B-474E-9ED0-55C97A2A066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ko-KR" altLang="en-US" noProof="0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59E4D57E-4989-4939-A31F-637543FAB606}"/>
              </a:ext>
            </a:extLst>
          </p:cNvPr>
          <p:cNvGrpSpPr/>
          <p:nvPr userDrawn="1"/>
        </p:nvGrpSpPr>
        <p:grpSpPr>
          <a:xfrm flipH="1">
            <a:off x="8987923" y="1375202"/>
            <a:ext cx="3204079" cy="100800"/>
            <a:chOff x="2729179" y="3240138"/>
            <a:chExt cx="1633436" cy="100800"/>
          </a:xfrm>
        </p:grpSpPr>
        <p:cxnSp>
          <p:nvCxnSpPr>
            <p:cNvPr id="12" name="직선 연결선(S) 11">
              <a:extLst>
                <a:ext uri="{FF2B5EF4-FFF2-40B4-BE49-F238E27FC236}">
                  <a16:creationId xmlns:a16="http://schemas.microsoft.com/office/drawing/2014/main" id="{370B72A7-B625-48B8-88E6-BCE2A4DD531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729179" y="3290538"/>
              <a:ext cx="1621264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01ED729F-F8A5-4244-9776-4935C260F11F}"/>
                </a:ext>
              </a:extLst>
            </p:cNvPr>
            <p:cNvSpPr/>
            <p:nvPr userDrawn="1"/>
          </p:nvSpPr>
          <p:spPr>
            <a:xfrm>
              <a:off x="4311227" y="3240138"/>
              <a:ext cx="51388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ko-KR" altLang="en-US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cxnSp>
        <p:nvCxnSpPr>
          <p:cNvPr id="17" name="직선 연결선(S) 16">
            <a:extLst>
              <a:ext uri="{FF2B5EF4-FFF2-40B4-BE49-F238E27FC236}">
                <a16:creationId xmlns:a16="http://schemas.microsoft.com/office/drawing/2014/main" id="{6150998C-CF95-4C6F-8962-8EB2DB30177D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타원 17">
            <a:extLst>
              <a:ext uri="{FF2B5EF4-FFF2-40B4-BE49-F238E27FC236}">
                <a16:creationId xmlns:a16="http://schemas.microsoft.com/office/drawing/2014/main" id="{F86A2ACD-8CF5-48A3-A678-E213A809B332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9" name="직선 연결선(S) 18">
            <a:extLst>
              <a:ext uri="{FF2B5EF4-FFF2-40B4-BE49-F238E27FC236}">
                <a16:creationId xmlns:a16="http://schemas.microsoft.com/office/drawing/2014/main" id="{F00811BB-0E37-4D70-84A5-97B3FBEDCBE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타원 19">
            <a:extLst>
              <a:ext uri="{FF2B5EF4-FFF2-40B4-BE49-F238E27FC236}">
                <a16:creationId xmlns:a16="http://schemas.microsoft.com/office/drawing/2014/main" id="{D03B3046-0457-4D23-8E0C-64E3FCD620BB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id="{D0092E26-7A96-4712-98A7-FFDA7C3D772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618284" y="685667"/>
            <a:ext cx="2616212" cy="978408"/>
          </a:xfrm>
          <a:prstGeom prst="rect">
            <a:avLst/>
          </a:prstGeom>
          <a:ln w="6350">
            <a:noFill/>
          </a:ln>
        </p:spPr>
        <p:txBody>
          <a:bodyPr lIns="0" tIns="0" rIns="0" bIns="0" rtlCol="0" anchor="ctr" anchorCtr="0">
            <a:noAutofit/>
          </a:bodyPr>
          <a:lstStyle>
            <a:lvl1pPr marL="0" indent="0" algn="ctr">
              <a:buNone/>
              <a:defRPr sz="7000" b="1">
                <a:ln w="6350">
                  <a:solidFill>
                    <a:schemeClr val="tx1"/>
                  </a:solidFill>
                </a:ln>
                <a:noFill/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 dirty="0"/>
              <a:t>20XX</a:t>
            </a:r>
            <a:endParaRPr lang="ko-KR" altLang="en-US" noProof="0" dirty="0"/>
          </a:p>
        </p:txBody>
      </p:sp>
      <p:sp>
        <p:nvSpPr>
          <p:cNvPr id="34" name="텍스트 개체 틀 2">
            <a:extLst>
              <a:ext uri="{FF2B5EF4-FFF2-40B4-BE49-F238E27FC236}">
                <a16:creationId xmlns:a16="http://schemas.microsoft.com/office/drawing/2014/main" id="{B17B484C-F876-40B2-89DE-FC7A9E54C835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5930241" y="1079309"/>
            <a:ext cx="2810591" cy="758864"/>
          </a:xfrm>
        </p:spPr>
        <p:txBody>
          <a:bodyPr lIns="0" tIns="0" rIns="0" bIns="0"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 dirty="0"/>
              <a:t>마스터 텍스트 스타일 편집</a:t>
            </a:r>
          </a:p>
        </p:txBody>
      </p:sp>
      <p:sp>
        <p:nvSpPr>
          <p:cNvPr id="36" name="텍스트 개체 틀 2">
            <a:extLst>
              <a:ext uri="{FF2B5EF4-FFF2-40B4-BE49-F238E27FC236}">
                <a16:creationId xmlns:a16="http://schemas.microsoft.com/office/drawing/2014/main" id="{99E02476-A734-4A74-BC42-F104B37C8C19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5930241" y="786637"/>
            <a:ext cx="2810591" cy="292671"/>
          </a:xfrm>
        </p:spPr>
        <p:txBody>
          <a:bodyPr lIns="0" tIns="0" rIns="0" bIns="0" rtlCol="0" anchor="t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 dirty="0"/>
              <a:t>마스터 텍스트 스타일 편집</a:t>
            </a:r>
          </a:p>
        </p:txBody>
      </p:sp>
      <p:cxnSp>
        <p:nvCxnSpPr>
          <p:cNvPr id="14" name="직선 연결선(S) 13">
            <a:extLst>
              <a:ext uri="{FF2B5EF4-FFF2-40B4-BE49-F238E27FC236}">
                <a16:creationId xmlns:a16="http://schemas.microsoft.com/office/drawing/2014/main" id="{1AD3A3AB-488E-4090-9FD5-E005D5A9ECF5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2094269" y="3429000"/>
            <a:ext cx="6858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타원 20">
            <a:extLst>
              <a:ext uri="{FF2B5EF4-FFF2-40B4-BE49-F238E27FC236}">
                <a16:creationId xmlns:a16="http://schemas.microsoft.com/office/drawing/2014/main" id="{BD6729DC-C5B3-485B-B5CD-F06FC3CAFD9A}"/>
              </a:ext>
            </a:extLst>
          </p:cNvPr>
          <p:cNvSpPr/>
          <p:nvPr userDrawn="1"/>
        </p:nvSpPr>
        <p:spPr>
          <a:xfrm>
            <a:off x="5372392" y="959827"/>
            <a:ext cx="301752" cy="301752"/>
          </a:xfrm>
          <a:prstGeom prst="ellipse">
            <a:avLst/>
          </a:prstGeom>
          <a:solidFill>
            <a:srgbClr val="0F172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C4046DD7-8FB2-43D4-8E94-3D35DC3E2891}"/>
              </a:ext>
            </a:extLst>
          </p:cNvPr>
          <p:cNvSpPr/>
          <p:nvPr userDrawn="1"/>
        </p:nvSpPr>
        <p:spPr>
          <a:xfrm>
            <a:off x="5372392" y="5362327"/>
            <a:ext cx="301752" cy="301752"/>
          </a:xfrm>
          <a:prstGeom prst="ellipse">
            <a:avLst/>
          </a:prstGeom>
          <a:solidFill>
            <a:srgbClr val="0F172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A320A73A-D3CB-4E04-B7E2-F3696B8ACDEA}"/>
              </a:ext>
            </a:extLst>
          </p:cNvPr>
          <p:cNvSpPr/>
          <p:nvPr userDrawn="1"/>
        </p:nvSpPr>
        <p:spPr>
          <a:xfrm>
            <a:off x="5372392" y="2427327"/>
            <a:ext cx="301752" cy="301752"/>
          </a:xfrm>
          <a:prstGeom prst="ellipse">
            <a:avLst/>
          </a:prstGeom>
          <a:solidFill>
            <a:srgbClr val="0F172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3E2B01F0-78A8-41AE-95B8-811603402031}"/>
              </a:ext>
            </a:extLst>
          </p:cNvPr>
          <p:cNvSpPr/>
          <p:nvPr userDrawn="1"/>
        </p:nvSpPr>
        <p:spPr>
          <a:xfrm>
            <a:off x="5372392" y="3894827"/>
            <a:ext cx="301752" cy="301752"/>
          </a:xfrm>
          <a:prstGeom prst="ellipse">
            <a:avLst/>
          </a:prstGeom>
          <a:solidFill>
            <a:srgbClr val="0F172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텍스트 개체 틀 2">
            <a:extLst>
              <a:ext uri="{FF2B5EF4-FFF2-40B4-BE49-F238E27FC236}">
                <a16:creationId xmlns:a16="http://schemas.microsoft.com/office/drawing/2014/main" id="{A70E382B-B932-45B7-BD95-6D722A4A2480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5930241" y="2532448"/>
            <a:ext cx="2810591" cy="758864"/>
          </a:xfrm>
        </p:spPr>
        <p:txBody>
          <a:bodyPr lIns="0" tIns="0" rIns="0" bIns="0"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 dirty="0"/>
              <a:t>마스터 텍스트 스타일 편집</a:t>
            </a:r>
          </a:p>
        </p:txBody>
      </p:sp>
      <p:sp>
        <p:nvSpPr>
          <p:cNvPr id="33" name="텍스트 개체 틀 2">
            <a:extLst>
              <a:ext uri="{FF2B5EF4-FFF2-40B4-BE49-F238E27FC236}">
                <a16:creationId xmlns:a16="http://schemas.microsoft.com/office/drawing/2014/main" id="{2F096B52-06C2-46DF-BB33-70D931283F16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5930241" y="2239776"/>
            <a:ext cx="2810591" cy="292671"/>
          </a:xfrm>
        </p:spPr>
        <p:txBody>
          <a:bodyPr lIns="0" tIns="0" rIns="0" bIns="0" rtlCol="0" anchor="t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 dirty="0"/>
              <a:t>마스터 텍스트 스타일 편집</a:t>
            </a:r>
          </a:p>
        </p:txBody>
      </p:sp>
      <p:sp>
        <p:nvSpPr>
          <p:cNvPr id="35" name="텍스트 개체 틀 2">
            <a:extLst>
              <a:ext uri="{FF2B5EF4-FFF2-40B4-BE49-F238E27FC236}">
                <a16:creationId xmlns:a16="http://schemas.microsoft.com/office/drawing/2014/main" id="{5D87FD43-95C9-4217-AD5F-FE02E28AD4CE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5930241" y="3985587"/>
            <a:ext cx="2810591" cy="758864"/>
          </a:xfrm>
        </p:spPr>
        <p:txBody>
          <a:bodyPr lIns="0" tIns="0" rIns="0" bIns="0"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 dirty="0"/>
              <a:t>마스터 텍스트 스타일 편집</a:t>
            </a:r>
          </a:p>
        </p:txBody>
      </p:sp>
      <p:sp>
        <p:nvSpPr>
          <p:cNvPr id="37" name="텍스트 개체 틀 2">
            <a:extLst>
              <a:ext uri="{FF2B5EF4-FFF2-40B4-BE49-F238E27FC236}">
                <a16:creationId xmlns:a16="http://schemas.microsoft.com/office/drawing/2014/main" id="{A6706CEB-523E-4248-9A66-5D139D8B0DE5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5930241" y="3692915"/>
            <a:ext cx="2810591" cy="292671"/>
          </a:xfrm>
        </p:spPr>
        <p:txBody>
          <a:bodyPr lIns="0" tIns="0" rIns="0" bIns="0" rtlCol="0" anchor="t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 dirty="0"/>
              <a:t>마스터 텍스트 스타일 편집</a:t>
            </a:r>
          </a:p>
        </p:txBody>
      </p:sp>
      <p:sp>
        <p:nvSpPr>
          <p:cNvPr id="38" name="텍스트 개체 틀 2">
            <a:extLst>
              <a:ext uri="{FF2B5EF4-FFF2-40B4-BE49-F238E27FC236}">
                <a16:creationId xmlns:a16="http://schemas.microsoft.com/office/drawing/2014/main" id="{6ADC931C-F9B2-467E-A024-CB5BE74BAD85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5930241" y="5438727"/>
            <a:ext cx="2810591" cy="758864"/>
          </a:xfrm>
        </p:spPr>
        <p:txBody>
          <a:bodyPr lIns="0" tIns="0" rIns="0" bIns="0"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 dirty="0"/>
              <a:t>마스터 텍스트 스타일 편집</a:t>
            </a:r>
          </a:p>
        </p:txBody>
      </p:sp>
      <p:sp>
        <p:nvSpPr>
          <p:cNvPr id="39" name="텍스트 개체 틀 2">
            <a:extLst>
              <a:ext uri="{FF2B5EF4-FFF2-40B4-BE49-F238E27FC236}">
                <a16:creationId xmlns:a16="http://schemas.microsoft.com/office/drawing/2014/main" id="{0A301DE6-2E75-41F5-9314-B269815BA3F3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5930241" y="5146055"/>
            <a:ext cx="2810591" cy="292671"/>
          </a:xfrm>
        </p:spPr>
        <p:txBody>
          <a:bodyPr lIns="0" tIns="0" rIns="0" bIns="0" rtlCol="0" anchor="t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 dirty="0"/>
              <a:t>마스터 텍스트 스타일 편집</a:t>
            </a:r>
          </a:p>
        </p:txBody>
      </p:sp>
      <p:sp>
        <p:nvSpPr>
          <p:cNvPr id="40" name="텍스트 개체 틀 15">
            <a:extLst>
              <a:ext uri="{FF2B5EF4-FFF2-40B4-BE49-F238E27FC236}">
                <a16:creationId xmlns:a16="http://schemas.microsoft.com/office/drawing/2014/main" id="{B9154606-4DE0-4DC7-830A-371423BE420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2618284" y="2153566"/>
            <a:ext cx="2616212" cy="978408"/>
          </a:xfrm>
          <a:prstGeom prst="rect">
            <a:avLst/>
          </a:prstGeom>
          <a:ln w="6350">
            <a:noFill/>
          </a:ln>
        </p:spPr>
        <p:txBody>
          <a:bodyPr lIns="0" tIns="0" rIns="0" bIns="0" rtlCol="0" anchor="ctr" anchorCtr="0">
            <a:noAutofit/>
          </a:bodyPr>
          <a:lstStyle>
            <a:lvl1pPr marL="0" indent="0" algn="ctr">
              <a:buNone/>
              <a:defRPr sz="7000" b="1">
                <a:ln w="6350">
                  <a:solidFill>
                    <a:schemeClr val="tx1"/>
                  </a:solidFill>
                </a:ln>
                <a:noFill/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 dirty="0"/>
              <a:t>20XX</a:t>
            </a:r>
            <a:endParaRPr lang="ko-KR" altLang="en-US" noProof="0" dirty="0"/>
          </a:p>
        </p:txBody>
      </p:sp>
      <p:sp>
        <p:nvSpPr>
          <p:cNvPr id="41" name="텍스트 개체 틀 15">
            <a:extLst>
              <a:ext uri="{FF2B5EF4-FFF2-40B4-BE49-F238E27FC236}">
                <a16:creationId xmlns:a16="http://schemas.microsoft.com/office/drawing/2014/main" id="{5AC8C127-0F88-413C-B7BA-2ED0F81E7D4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2618284" y="3621465"/>
            <a:ext cx="2616212" cy="978408"/>
          </a:xfrm>
          <a:prstGeom prst="rect">
            <a:avLst/>
          </a:prstGeom>
          <a:ln w="6350">
            <a:noFill/>
          </a:ln>
        </p:spPr>
        <p:txBody>
          <a:bodyPr lIns="0" tIns="0" rIns="0" bIns="0" rtlCol="0" anchor="ctr" anchorCtr="0">
            <a:noAutofit/>
          </a:bodyPr>
          <a:lstStyle>
            <a:lvl1pPr marL="0" indent="0" algn="ctr">
              <a:buNone/>
              <a:defRPr sz="7000" b="1">
                <a:ln w="6350">
                  <a:solidFill>
                    <a:schemeClr val="tx1"/>
                  </a:solidFill>
                </a:ln>
                <a:noFill/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 dirty="0"/>
              <a:t>20XX</a:t>
            </a:r>
            <a:endParaRPr lang="ko-KR" altLang="en-US" noProof="0" dirty="0"/>
          </a:p>
        </p:txBody>
      </p:sp>
      <p:sp>
        <p:nvSpPr>
          <p:cNvPr id="42" name="텍스트 개체 틀 15">
            <a:extLst>
              <a:ext uri="{FF2B5EF4-FFF2-40B4-BE49-F238E27FC236}">
                <a16:creationId xmlns:a16="http://schemas.microsoft.com/office/drawing/2014/main" id="{63C5707A-6E08-4B58-A5FE-40063DB6548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618284" y="5089363"/>
            <a:ext cx="2616212" cy="978408"/>
          </a:xfrm>
          <a:prstGeom prst="rect">
            <a:avLst/>
          </a:prstGeom>
          <a:ln w="6350">
            <a:noFill/>
          </a:ln>
        </p:spPr>
        <p:txBody>
          <a:bodyPr lIns="0" tIns="0" rIns="0" bIns="0" rtlCol="0" anchor="ctr" anchorCtr="0">
            <a:noAutofit/>
          </a:bodyPr>
          <a:lstStyle>
            <a:lvl1pPr marL="0" indent="0" algn="ctr">
              <a:buNone/>
              <a:defRPr sz="7000" b="1">
                <a:ln w="6350">
                  <a:solidFill>
                    <a:schemeClr val="tx1"/>
                  </a:solidFill>
                </a:ln>
                <a:noFill/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 dirty="0"/>
              <a:t>20XX</a:t>
            </a:r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2805157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09F1B35C-893A-4033-ADC0-2192AFA292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D637DF8-B064-4F36-89F8-EBF538A2E7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3276" y="2260000"/>
            <a:ext cx="3911599" cy="1177174"/>
          </a:xfrm>
        </p:spPr>
        <p:txBody>
          <a:bodyPr lIns="0" tIns="0" rIns="0" bIns="0" rtlCol="0" anchor="b">
            <a:normAutofit/>
          </a:bodyPr>
          <a:lstStyle>
            <a:lvl1pPr>
              <a:defRPr sz="3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dirty="0"/>
              <a:t>클릭하여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A72532A-5006-46B7-AE99-3A6891CD025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26770" y="3890303"/>
            <a:ext cx="3275463" cy="882062"/>
          </a:xfrm>
        </p:spPr>
        <p:txBody>
          <a:bodyPr lIns="0" tIns="0" rIns="0" bIns="0" rtlCol="0">
            <a:normAutofit/>
          </a:bodyPr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 dirty="0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9EFC6D7-3241-401C-A16A-4A7CC2653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/>
              <a:t>MM.DD.20XX</a:t>
            </a:r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345D6DC-ABA5-4D00-9CD3-92FFDD1FA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/>
              <a:t>바닥글 추가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2459C86-0106-40E0-AA18-795EC5787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8D581BC7-E183-40DB-AC97-C19EA4EB8894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  <p:sp>
        <p:nvSpPr>
          <p:cNvPr id="11" name="그림 개체 틀 10">
            <a:extLst>
              <a:ext uri="{FF2B5EF4-FFF2-40B4-BE49-F238E27FC236}">
                <a16:creationId xmlns:a16="http://schemas.microsoft.com/office/drawing/2014/main" id="{6D14F7B3-A6CF-491C-9855-75B5784CC45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ko-KR" altLang="en-US" noProof="0" dirty="0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B7317392-EF87-4050-8BBE-32F74B0CF15A}"/>
              </a:ext>
            </a:extLst>
          </p:cNvPr>
          <p:cNvGrpSpPr/>
          <p:nvPr userDrawn="1"/>
        </p:nvGrpSpPr>
        <p:grpSpPr>
          <a:xfrm>
            <a:off x="0" y="3598737"/>
            <a:ext cx="1770701" cy="100800"/>
            <a:chOff x="-1228304" y="3240138"/>
            <a:chExt cx="1770701" cy="100800"/>
          </a:xfrm>
        </p:grpSpPr>
        <p:cxnSp>
          <p:nvCxnSpPr>
            <p:cNvPr id="13" name="직선 연결선(S) 12">
              <a:extLst>
                <a:ext uri="{FF2B5EF4-FFF2-40B4-BE49-F238E27FC236}">
                  <a16:creationId xmlns:a16="http://schemas.microsoft.com/office/drawing/2014/main" id="{785A4134-866D-4143-AC1E-8A2FFDB4985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228304" y="3290538"/>
              <a:ext cx="1696598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1BBC5D9C-B8FB-455B-9398-36DB21F2765E}"/>
                </a:ext>
              </a:extLst>
            </p:cNvPr>
            <p:cNvSpPr/>
            <p:nvPr userDrawn="1"/>
          </p:nvSpPr>
          <p:spPr>
            <a:xfrm>
              <a:off x="441597" y="3240138"/>
              <a:ext cx="100800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ko-KR" altLang="en-US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7" name="타원 16">
            <a:extLst>
              <a:ext uri="{FF2B5EF4-FFF2-40B4-BE49-F238E27FC236}">
                <a16:creationId xmlns:a16="http://schemas.microsoft.com/office/drawing/2014/main" id="{72225750-E4CE-4A81-A0C3-4023030D637E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8" name="직선 연결선(S) 17">
            <a:extLst>
              <a:ext uri="{FF2B5EF4-FFF2-40B4-BE49-F238E27FC236}">
                <a16:creationId xmlns:a16="http://schemas.microsoft.com/office/drawing/2014/main" id="{3819C324-07DF-49DB-A08C-0E6155CE3041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타원 18">
            <a:extLst>
              <a:ext uri="{FF2B5EF4-FFF2-40B4-BE49-F238E27FC236}">
                <a16:creationId xmlns:a16="http://schemas.microsoft.com/office/drawing/2014/main" id="{75A34025-44F2-4A09-8629-F1794E9D35AF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0" name="직선 연결선(S) 19">
            <a:extLst>
              <a:ext uri="{FF2B5EF4-FFF2-40B4-BE49-F238E27FC236}">
                <a16:creationId xmlns:a16="http://schemas.microsoft.com/office/drawing/2014/main" id="{815854A2-EAE9-4B2A-84CF-5A4BD753863A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표 개체 틀 9">
            <a:extLst>
              <a:ext uri="{FF2B5EF4-FFF2-40B4-BE49-F238E27FC236}">
                <a16:creationId xmlns:a16="http://schemas.microsoft.com/office/drawing/2014/main" id="{3F646CE6-E75B-4112-896D-5A26E1F1520E}"/>
              </a:ext>
            </a:extLst>
          </p:cNvPr>
          <p:cNvSpPr>
            <a:spLocks noGrp="1"/>
          </p:cNvSpPr>
          <p:nvPr>
            <p:ph type="tbl" sz="quarter" idx="14" hasCustomPrompt="1"/>
          </p:nvPr>
        </p:nvSpPr>
        <p:spPr>
          <a:xfrm>
            <a:off x="5518150" y="860425"/>
            <a:ext cx="5870575" cy="4867275"/>
          </a:xfrm>
        </p:spPr>
        <p:txBody>
          <a:bodyPr rtlCol="0" anchor="ctr" anchorCtr="0">
            <a:normAutofit/>
          </a:bodyPr>
          <a:lstStyle>
            <a:lvl1pPr marL="0" indent="0" algn="ctr" rtl="0">
              <a:buNone/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dirty="0"/>
              <a:t>그림을 추가하려면 아이콘을 클릭하세요</a:t>
            </a:r>
            <a:r>
              <a:rPr lang="en-US" altLang="ko-KR" noProof="0" dirty="0"/>
              <a:t>.</a:t>
            </a:r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83036319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팀 콘텐츠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09F1B35C-893A-4033-ADC0-2192AFA292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D637DF8-B064-4F36-89F8-EBF538A2E7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3277" y="1608523"/>
            <a:ext cx="2828198" cy="1286838"/>
          </a:xfrm>
        </p:spPr>
        <p:txBody>
          <a:bodyPr lIns="0" tIns="0" rIns="0" bIns="0" rtlCol="0" anchor="b">
            <a:normAutofit/>
          </a:bodyPr>
          <a:lstStyle>
            <a:lvl1pPr>
              <a:defRPr sz="3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dirty="0"/>
              <a:t>클릭하여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A72532A-5006-46B7-AE99-3A6891CD025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26771" y="3244567"/>
            <a:ext cx="2828198" cy="2098138"/>
          </a:xfrm>
        </p:spPr>
        <p:txBody>
          <a:bodyPr lIns="0" tIns="0" rIns="0" bIns="0" rtlCol="0">
            <a:normAutofit/>
          </a:bodyPr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 dirty="0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9EFC6D7-3241-401C-A16A-4A7CC2653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/>
              <a:t>MM.DD.20XX</a:t>
            </a:r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345D6DC-ABA5-4D00-9CD3-92FFDD1FA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/>
              <a:t>바닥글 추가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2459C86-0106-40E0-AA18-795EC5787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8D581BC7-E183-40DB-AC97-C19EA4EB8894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  <p:sp>
        <p:nvSpPr>
          <p:cNvPr id="11" name="그림 개체 틀 10">
            <a:extLst>
              <a:ext uri="{FF2B5EF4-FFF2-40B4-BE49-F238E27FC236}">
                <a16:creationId xmlns:a16="http://schemas.microsoft.com/office/drawing/2014/main" id="{6D14F7B3-A6CF-491C-9855-75B5784CC45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ko-KR" altLang="en-US" noProof="0" dirty="0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B7317392-EF87-4050-8BBE-32F74B0CF15A}"/>
              </a:ext>
            </a:extLst>
          </p:cNvPr>
          <p:cNvGrpSpPr/>
          <p:nvPr userDrawn="1"/>
        </p:nvGrpSpPr>
        <p:grpSpPr>
          <a:xfrm>
            <a:off x="0" y="2993948"/>
            <a:ext cx="1751266" cy="100800"/>
            <a:chOff x="0" y="3240138"/>
            <a:chExt cx="1751266" cy="100800"/>
          </a:xfrm>
        </p:grpSpPr>
        <p:cxnSp>
          <p:nvCxnSpPr>
            <p:cNvPr id="13" name="직선 연결선(S) 12">
              <a:extLst>
                <a:ext uri="{FF2B5EF4-FFF2-40B4-BE49-F238E27FC236}">
                  <a16:creationId xmlns:a16="http://schemas.microsoft.com/office/drawing/2014/main" id="{785A4134-866D-4143-AC1E-8A2FFDB49855}"/>
                </a:ext>
              </a:extLst>
            </p:cNvPr>
            <p:cNvCxnSpPr/>
            <p:nvPr userDrawn="1"/>
          </p:nvCxnSpPr>
          <p:spPr>
            <a:xfrm>
              <a:off x="0" y="3290538"/>
              <a:ext cx="1652530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1BBC5D9C-B8FB-455B-9398-36DB21F2765E}"/>
                </a:ext>
              </a:extLst>
            </p:cNvPr>
            <p:cNvSpPr/>
            <p:nvPr userDrawn="1"/>
          </p:nvSpPr>
          <p:spPr>
            <a:xfrm>
              <a:off x="1650466" y="3240138"/>
              <a:ext cx="100800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ko-KR" altLang="en-US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7" name="타원 16">
            <a:extLst>
              <a:ext uri="{FF2B5EF4-FFF2-40B4-BE49-F238E27FC236}">
                <a16:creationId xmlns:a16="http://schemas.microsoft.com/office/drawing/2014/main" id="{72225750-E4CE-4A81-A0C3-4023030D637E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8" name="직선 연결선(S) 17">
            <a:extLst>
              <a:ext uri="{FF2B5EF4-FFF2-40B4-BE49-F238E27FC236}">
                <a16:creationId xmlns:a16="http://schemas.microsoft.com/office/drawing/2014/main" id="{3819C324-07DF-49DB-A08C-0E6155CE3041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타원 18">
            <a:extLst>
              <a:ext uri="{FF2B5EF4-FFF2-40B4-BE49-F238E27FC236}">
                <a16:creationId xmlns:a16="http://schemas.microsoft.com/office/drawing/2014/main" id="{75A34025-44F2-4A09-8629-F1794E9D35AF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0" name="직선 연결선(S) 19">
            <a:extLst>
              <a:ext uri="{FF2B5EF4-FFF2-40B4-BE49-F238E27FC236}">
                <a16:creationId xmlns:a16="http://schemas.microsoft.com/office/drawing/2014/main" id="{815854A2-EAE9-4B2A-84CF-5A4BD753863A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텍스트 개체 틀 2">
            <a:extLst>
              <a:ext uri="{FF2B5EF4-FFF2-40B4-BE49-F238E27FC236}">
                <a16:creationId xmlns:a16="http://schemas.microsoft.com/office/drawing/2014/main" id="{1B29C9C1-9494-4E8B-A0F3-611E947A19B3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4128617" y="4355032"/>
            <a:ext cx="2066544" cy="1280958"/>
          </a:xfrm>
        </p:spPr>
        <p:txBody>
          <a:bodyPr lIns="0" tIns="0" rIns="0" bIns="0" rtlCol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 dirty="0"/>
              <a:t>마스터 텍스트 스타일 편집</a:t>
            </a:r>
          </a:p>
        </p:txBody>
      </p:sp>
      <p:sp>
        <p:nvSpPr>
          <p:cNvPr id="30" name="텍스트 개체 틀 2">
            <a:extLst>
              <a:ext uri="{FF2B5EF4-FFF2-40B4-BE49-F238E27FC236}">
                <a16:creationId xmlns:a16="http://schemas.microsoft.com/office/drawing/2014/main" id="{ABB09D16-148A-45C2-B0B8-1495E8DC7D64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4128616" y="4042831"/>
            <a:ext cx="2066544" cy="282991"/>
          </a:xfrm>
        </p:spPr>
        <p:txBody>
          <a:bodyPr lIns="0" tIns="0" rIns="0" bIns="0" rtlCol="0" anchor="b" anchorCtr="0">
            <a:normAutofit/>
          </a:bodyPr>
          <a:lstStyle>
            <a:lvl1pPr marL="0" indent="0" algn="ctr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600" b="0" i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 dirty="0"/>
              <a:t>마스터 텍스트 스타일 편집</a:t>
            </a:r>
          </a:p>
        </p:txBody>
      </p:sp>
      <p:sp>
        <p:nvSpPr>
          <p:cNvPr id="31" name="텍스트 개체 틀 2">
            <a:extLst>
              <a:ext uri="{FF2B5EF4-FFF2-40B4-BE49-F238E27FC236}">
                <a16:creationId xmlns:a16="http://schemas.microsoft.com/office/drawing/2014/main" id="{67814C7C-3597-4B16-A4AC-D81985C587BD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4128616" y="3428999"/>
            <a:ext cx="2066544" cy="615618"/>
          </a:xfrm>
        </p:spPr>
        <p:txBody>
          <a:bodyPr lIns="0" tIns="0" rIns="0" bIns="0" rtlCol="0" anchor="b" anchorCtr="0">
            <a:normAutofit/>
          </a:bodyPr>
          <a:lstStyle>
            <a:lvl1pPr marL="0" indent="0" algn="ctr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 dirty="0"/>
              <a:t>마스터 텍스트 스타일 편집</a:t>
            </a:r>
          </a:p>
        </p:txBody>
      </p:sp>
      <p:sp>
        <p:nvSpPr>
          <p:cNvPr id="9" name="그림 개체 틀 8">
            <a:extLst>
              <a:ext uri="{FF2B5EF4-FFF2-40B4-BE49-F238E27FC236}">
                <a16:creationId xmlns:a16="http://schemas.microsoft.com/office/drawing/2014/main" id="{B284A57B-147A-4287-AA6B-E508A9222F7F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4130072" y="1179843"/>
            <a:ext cx="2066544" cy="2066544"/>
          </a:xfrm>
          <a:prstGeom prst="ellipse">
            <a:avLst/>
          </a:prstGeom>
          <a:ln w="12700">
            <a:solidFill>
              <a:schemeClr val="tx2"/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ko-KR" altLang="en-US" noProof="0" dirty="0"/>
          </a:p>
        </p:txBody>
      </p:sp>
      <p:sp>
        <p:nvSpPr>
          <p:cNvPr id="35" name="그림 개체 틀 8">
            <a:extLst>
              <a:ext uri="{FF2B5EF4-FFF2-40B4-BE49-F238E27FC236}">
                <a16:creationId xmlns:a16="http://schemas.microsoft.com/office/drawing/2014/main" id="{9DBE0996-CEA3-41C3-A75A-84DC3C2B5194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9128072" y="1179843"/>
            <a:ext cx="2066544" cy="2066544"/>
          </a:xfrm>
          <a:prstGeom prst="ellipse">
            <a:avLst/>
          </a:prstGeom>
          <a:ln w="12700">
            <a:solidFill>
              <a:schemeClr val="tx2"/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ko-KR" altLang="en-US" noProof="0" dirty="0"/>
          </a:p>
        </p:txBody>
      </p:sp>
      <p:sp>
        <p:nvSpPr>
          <p:cNvPr id="36" name="그림 개체 틀 8">
            <a:extLst>
              <a:ext uri="{FF2B5EF4-FFF2-40B4-BE49-F238E27FC236}">
                <a16:creationId xmlns:a16="http://schemas.microsoft.com/office/drawing/2014/main" id="{F7B28261-CB14-4E4E-AA66-A0239B3DD28E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6629072" y="1179843"/>
            <a:ext cx="2066544" cy="2066544"/>
          </a:xfrm>
          <a:prstGeom prst="ellipse">
            <a:avLst/>
          </a:prstGeom>
          <a:ln w="12700">
            <a:solidFill>
              <a:schemeClr val="tx2"/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ko-KR" altLang="en-US" noProof="0" dirty="0"/>
          </a:p>
        </p:txBody>
      </p:sp>
      <p:sp>
        <p:nvSpPr>
          <p:cNvPr id="37" name="텍스트 개체 틀 2">
            <a:extLst>
              <a:ext uri="{FF2B5EF4-FFF2-40B4-BE49-F238E27FC236}">
                <a16:creationId xmlns:a16="http://schemas.microsoft.com/office/drawing/2014/main" id="{BAA53E0C-9536-4177-A63F-0E2565EC53CD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9127048" y="4355032"/>
            <a:ext cx="2066400" cy="1280958"/>
          </a:xfrm>
        </p:spPr>
        <p:txBody>
          <a:bodyPr lIns="0" tIns="0" rIns="0" bIns="0" rtlCol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 dirty="0"/>
              <a:t>마스터 텍스트 스타일 편집</a:t>
            </a:r>
          </a:p>
        </p:txBody>
      </p:sp>
      <p:sp>
        <p:nvSpPr>
          <p:cNvPr id="38" name="텍스트 개체 틀 2">
            <a:extLst>
              <a:ext uri="{FF2B5EF4-FFF2-40B4-BE49-F238E27FC236}">
                <a16:creationId xmlns:a16="http://schemas.microsoft.com/office/drawing/2014/main" id="{67EF8E36-183B-420B-AF25-17CFA963987A}"/>
              </a:ext>
            </a:extLst>
          </p:cNvPr>
          <p:cNvSpPr>
            <a:spLocks noGrp="1"/>
          </p:cNvSpPr>
          <p:nvPr>
            <p:ph type="body" idx="37" hasCustomPrompt="1"/>
          </p:nvPr>
        </p:nvSpPr>
        <p:spPr>
          <a:xfrm>
            <a:off x="9127047" y="4042831"/>
            <a:ext cx="2066400" cy="282991"/>
          </a:xfrm>
        </p:spPr>
        <p:txBody>
          <a:bodyPr lIns="0" tIns="0" rIns="0" bIns="0" rtlCol="0" anchor="b" anchorCtr="0">
            <a:normAutofit/>
          </a:bodyPr>
          <a:lstStyle>
            <a:lvl1pPr marL="0" indent="0" algn="ctr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600" b="0" i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 dirty="0"/>
              <a:t>마스터 텍스트 스타일 편집</a:t>
            </a:r>
          </a:p>
        </p:txBody>
      </p:sp>
      <p:sp>
        <p:nvSpPr>
          <p:cNvPr id="39" name="텍스트 개체 틀 2">
            <a:extLst>
              <a:ext uri="{FF2B5EF4-FFF2-40B4-BE49-F238E27FC236}">
                <a16:creationId xmlns:a16="http://schemas.microsoft.com/office/drawing/2014/main" id="{58DA6E86-8039-4690-AFE1-7CCF07B7CBAF}"/>
              </a:ext>
            </a:extLst>
          </p:cNvPr>
          <p:cNvSpPr>
            <a:spLocks noGrp="1"/>
          </p:cNvSpPr>
          <p:nvPr>
            <p:ph type="body" idx="38" hasCustomPrompt="1"/>
          </p:nvPr>
        </p:nvSpPr>
        <p:spPr>
          <a:xfrm>
            <a:off x="9127047" y="3428999"/>
            <a:ext cx="2066400" cy="615618"/>
          </a:xfrm>
        </p:spPr>
        <p:txBody>
          <a:bodyPr lIns="0" tIns="0" rIns="0" bIns="0" rtlCol="0" anchor="b" anchorCtr="0">
            <a:normAutofit/>
          </a:bodyPr>
          <a:lstStyle>
            <a:lvl1pPr marL="0" indent="0" algn="ctr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 dirty="0"/>
              <a:t>마스터 텍스트 스타일 편집</a:t>
            </a:r>
          </a:p>
        </p:txBody>
      </p:sp>
      <p:sp>
        <p:nvSpPr>
          <p:cNvPr id="41" name="텍스트 개체 틀 2">
            <a:extLst>
              <a:ext uri="{FF2B5EF4-FFF2-40B4-BE49-F238E27FC236}">
                <a16:creationId xmlns:a16="http://schemas.microsoft.com/office/drawing/2014/main" id="{933214B9-0452-4C8B-AB10-922F3C3BCF01}"/>
              </a:ext>
            </a:extLst>
          </p:cNvPr>
          <p:cNvSpPr>
            <a:spLocks noGrp="1"/>
          </p:cNvSpPr>
          <p:nvPr>
            <p:ph type="body" idx="39" hasCustomPrompt="1"/>
          </p:nvPr>
        </p:nvSpPr>
        <p:spPr>
          <a:xfrm>
            <a:off x="6629217" y="4355032"/>
            <a:ext cx="2066400" cy="1280958"/>
          </a:xfrm>
        </p:spPr>
        <p:txBody>
          <a:bodyPr lIns="0" tIns="0" rIns="0" bIns="0" rtlCol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 dirty="0"/>
              <a:t>마스터 텍스트 스타일 편집</a:t>
            </a:r>
          </a:p>
        </p:txBody>
      </p:sp>
      <p:sp>
        <p:nvSpPr>
          <p:cNvPr id="42" name="텍스트 개체 틀 2">
            <a:extLst>
              <a:ext uri="{FF2B5EF4-FFF2-40B4-BE49-F238E27FC236}">
                <a16:creationId xmlns:a16="http://schemas.microsoft.com/office/drawing/2014/main" id="{A5C23113-D98B-48C7-A675-4FD5F50333F3}"/>
              </a:ext>
            </a:extLst>
          </p:cNvPr>
          <p:cNvSpPr>
            <a:spLocks noGrp="1"/>
          </p:cNvSpPr>
          <p:nvPr>
            <p:ph type="body" idx="40" hasCustomPrompt="1"/>
          </p:nvPr>
        </p:nvSpPr>
        <p:spPr>
          <a:xfrm>
            <a:off x="6629216" y="4042831"/>
            <a:ext cx="2066400" cy="282991"/>
          </a:xfrm>
        </p:spPr>
        <p:txBody>
          <a:bodyPr lIns="0" tIns="0" rIns="0" bIns="0" rtlCol="0" anchor="b" anchorCtr="0">
            <a:normAutofit/>
          </a:bodyPr>
          <a:lstStyle>
            <a:lvl1pPr marL="0" indent="0" algn="ctr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600" b="0" i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 dirty="0"/>
              <a:t>마스터 텍스트 스타일 편집</a:t>
            </a:r>
          </a:p>
        </p:txBody>
      </p:sp>
      <p:sp>
        <p:nvSpPr>
          <p:cNvPr id="49" name="텍스트 개체 틀 2">
            <a:extLst>
              <a:ext uri="{FF2B5EF4-FFF2-40B4-BE49-F238E27FC236}">
                <a16:creationId xmlns:a16="http://schemas.microsoft.com/office/drawing/2014/main" id="{09781257-B563-41E0-B9E6-9C7330084BCC}"/>
              </a:ext>
            </a:extLst>
          </p:cNvPr>
          <p:cNvSpPr>
            <a:spLocks noGrp="1"/>
          </p:cNvSpPr>
          <p:nvPr>
            <p:ph type="body" idx="41" hasCustomPrompt="1"/>
          </p:nvPr>
        </p:nvSpPr>
        <p:spPr>
          <a:xfrm>
            <a:off x="6627903" y="3428999"/>
            <a:ext cx="2066400" cy="615618"/>
          </a:xfrm>
        </p:spPr>
        <p:txBody>
          <a:bodyPr lIns="0" tIns="0" rIns="0" bIns="0" rtlCol="0" anchor="b" anchorCtr="0">
            <a:normAutofit/>
          </a:bodyPr>
          <a:lstStyle>
            <a:lvl1pPr marL="0" indent="0" algn="ctr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 dirty="0"/>
              <a:t>마스터 텍스트 스타일 편집</a:t>
            </a:r>
          </a:p>
        </p:txBody>
      </p:sp>
      <p:cxnSp>
        <p:nvCxnSpPr>
          <p:cNvPr id="32" name="직선 연결선(S) 31">
            <a:extLst>
              <a:ext uri="{FF2B5EF4-FFF2-40B4-BE49-F238E27FC236}">
                <a16:creationId xmlns:a16="http://schemas.microsoft.com/office/drawing/2014/main" id="{9A32EC27-ACD8-47C0-A3ED-E4ED58D88358}"/>
              </a:ext>
            </a:extLst>
          </p:cNvPr>
          <p:cNvCxnSpPr/>
          <p:nvPr userDrawn="1"/>
        </p:nvCxnSpPr>
        <p:spPr>
          <a:xfrm>
            <a:off x="6195160" y="2217849"/>
            <a:ext cx="43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(S) 32">
            <a:extLst>
              <a:ext uri="{FF2B5EF4-FFF2-40B4-BE49-F238E27FC236}">
                <a16:creationId xmlns:a16="http://schemas.microsoft.com/office/drawing/2014/main" id="{99E8819A-135C-4A5C-9F6A-A3BE05AA294F}"/>
              </a:ext>
            </a:extLst>
          </p:cNvPr>
          <p:cNvCxnSpPr/>
          <p:nvPr userDrawn="1"/>
        </p:nvCxnSpPr>
        <p:spPr>
          <a:xfrm>
            <a:off x="8703909" y="2216687"/>
            <a:ext cx="43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49224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12DEDB-4371-4223-BA8C-4711EC9C72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FC6B02F-2FCA-4063-829B-8ADF2ADB8D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3271FBB-70F9-4C73-A4D9-0DC8643D8F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3EFCFF-89AF-477A-87B8-45783B737F86}" type="datetimeFigureOut">
              <a:rPr lang="ko-KR" altLang="en-US" smtClean="0"/>
              <a:t>2020-02-21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964ACFE-60F1-4358-8DA0-B064BEF911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2C1A9C2-AD82-47A2-B7EE-91C78EC2FB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302E8-74FD-4E6D-B5C5-1B57F2C13F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685664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팀 콘텐츠 레이아웃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E8E3FDB8-6D5C-48FE-99EA-7EC60F4D819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D9775F3-A041-479A-8038-652B7D9C7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/>
              <a:t>MM.DD.20XX</a:t>
            </a:r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9BEDD04-BE4E-4B91-B13E-0C4FB3E16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/>
              <a:t>바닥글 추가</a:t>
            </a:r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06DF5D8-12DC-494E-B0F1-2E9C86A14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8D581BC7-E183-40DB-AC97-C19EA4EB8894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ABF87C9E-53A2-4DE1-89DC-3907BE2E3D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4263" y="707529"/>
            <a:ext cx="6310887" cy="569086"/>
          </a:xfrm>
        </p:spPr>
        <p:txBody>
          <a:bodyPr lIns="0" tIns="0" rIns="0" bIns="0" rtlCol="0" anchor="b">
            <a:normAutofit/>
          </a:bodyPr>
          <a:lstStyle>
            <a:lvl1pPr algn="r">
              <a:defRPr sz="3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9" name="텍스트 개체 틀 2">
            <a:extLst>
              <a:ext uri="{FF2B5EF4-FFF2-40B4-BE49-F238E27FC236}">
                <a16:creationId xmlns:a16="http://schemas.microsoft.com/office/drawing/2014/main" id="{EB453F8F-AA02-4E0D-93BF-8CF4F149037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104263" y="1625821"/>
            <a:ext cx="6289862" cy="569085"/>
          </a:xfrm>
        </p:spPr>
        <p:txBody>
          <a:bodyPr lIns="0" tIns="0" rIns="0" bIns="0" rtlCol="0">
            <a:normAutofit/>
          </a:bodyPr>
          <a:lstStyle>
            <a:lvl1pPr marL="0" indent="0" algn="r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 dirty="0"/>
              <a:t>마스터 텍스트 스타일 편집</a:t>
            </a:r>
          </a:p>
        </p:txBody>
      </p:sp>
      <p:sp>
        <p:nvSpPr>
          <p:cNvPr id="10" name="그림 개체 틀 10">
            <a:extLst>
              <a:ext uri="{FF2B5EF4-FFF2-40B4-BE49-F238E27FC236}">
                <a16:creationId xmlns:a16="http://schemas.microsoft.com/office/drawing/2014/main" id="{A541F291-2E4B-474E-9ED0-55C97A2A066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ko-KR" altLang="en-US" noProof="0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59E4D57E-4989-4939-A31F-637543FAB606}"/>
              </a:ext>
            </a:extLst>
          </p:cNvPr>
          <p:cNvGrpSpPr/>
          <p:nvPr userDrawn="1"/>
        </p:nvGrpSpPr>
        <p:grpSpPr>
          <a:xfrm flipH="1">
            <a:off x="8948629" y="1375202"/>
            <a:ext cx="3243371" cy="100800"/>
            <a:chOff x="439494" y="3240138"/>
            <a:chExt cx="2025049" cy="100800"/>
          </a:xfrm>
        </p:grpSpPr>
        <p:cxnSp>
          <p:nvCxnSpPr>
            <p:cNvPr id="12" name="직선 연결선(S) 11">
              <a:extLst>
                <a:ext uri="{FF2B5EF4-FFF2-40B4-BE49-F238E27FC236}">
                  <a16:creationId xmlns:a16="http://schemas.microsoft.com/office/drawing/2014/main" id="{370B72A7-B625-48B8-88E6-BCE2A4DD531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39494" y="3290538"/>
              <a:ext cx="1986837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01ED729F-F8A5-4244-9776-4935C260F11F}"/>
                </a:ext>
              </a:extLst>
            </p:cNvPr>
            <p:cNvSpPr/>
            <p:nvPr userDrawn="1"/>
          </p:nvSpPr>
          <p:spPr>
            <a:xfrm>
              <a:off x="2398819" y="3240138"/>
              <a:ext cx="65724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ko-KR" altLang="en-US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4" name="텍스트 개체 틀 2">
            <a:extLst>
              <a:ext uri="{FF2B5EF4-FFF2-40B4-BE49-F238E27FC236}">
                <a16:creationId xmlns:a16="http://schemas.microsoft.com/office/drawing/2014/main" id="{BE12A846-0DFC-435B-BAE9-D90C353E0344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1958968" y="3372939"/>
            <a:ext cx="2297722" cy="328343"/>
          </a:xfrm>
        </p:spPr>
        <p:txBody>
          <a:bodyPr lIns="0" tIns="0" rIns="0" bIns="0"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600" i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 dirty="0"/>
              <a:t>마스터 텍스트 스타일 편집</a:t>
            </a:r>
          </a:p>
        </p:txBody>
      </p:sp>
      <p:cxnSp>
        <p:nvCxnSpPr>
          <p:cNvPr id="17" name="직선 연결선(S) 16">
            <a:extLst>
              <a:ext uri="{FF2B5EF4-FFF2-40B4-BE49-F238E27FC236}">
                <a16:creationId xmlns:a16="http://schemas.microsoft.com/office/drawing/2014/main" id="{6150998C-CF95-4C6F-8962-8EB2DB30177D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타원 17">
            <a:extLst>
              <a:ext uri="{FF2B5EF4-FFF2-40B4-BE49-F238E27FC236}">
                <a16:creationId xmlns:a16="http://schemas.microsoft.com/office/drawing/2014/main" id="{F86A2ACD-8CF5-48A3-A678-E213A809B332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9" name="직선 연결선(S) 18">
            <a:extLst>
              <a:ext uri="{FF2B5EF4-FFF2-40B4-BE49-F238E27FC236}">
                <a16:creationId xmlns:a16="http://schemas.microsoft.com/office/drawing/2014/main" id="{F00811BB-0E37-4D70-84A5-97B3FBEDCBE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타원 19">
            <a:extLst>
              <a:ext uri="{FF2B5EF4-FFF2-40B4-BE49-F238E27FC236}">
                <a16:creationId xmlns:a16="http://schemas.microsoft.com/office/drawing/2014/main" id="{D03B3046-0457-4D23-8E0C-64E3FCD620BB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텍스트 개체 틀 2">
            <a:extLst>
              <a:ext uri="{FF2B5EF4-FFF2-40B4-BE49-F238E27FC236}">
                <a16:creationId xmlns:a16="http://schemas.microsoft.com/office/drawing/2014/main" id="{F2ACDD32-C1AB-4359-B055-2F910492987E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1958968" y="2960253"/>
            <a:ext cx="2297722" cy="328343"/>
          </a:xfrm>
        </p:spPr>
        <p:txBody>
          <a:bodyPr lIns="0" tIns="0" rIns="0" bIns="0" rtlCol="0" anchor="b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 dirty="0"/>
              <a:t>마스터 텍스트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6FF07C5-314A-4EA8-B78F-7A51C234D3A1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721841" y="2764036"/>
            <a:ext cx="1106424" cy="1106423"/>
          </a:xfrm>
          <a:prstGeom prst="ellipse">
            <a:avLst/>
          </a:prstGeom>
          <a:ln w="12700">
            <a:solidFill>
              <a:schemeClr val="bg1">
                <a:lumMod val="50000"/>
                <a:lumOff val="50000"/>
              </a:schemeClr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ko-KR" altLang="en-US" noProof="0" dirty="0"/>
          </a:p>
        </p:txBody>
      </p:sp>
      <p:cxnSp>
        <p:nvCxnSpPr>
          <p:cNvPr id="23" name="직선 연결선(S) 22">
            <a:extLst>
              <a:ext uri="{FF2B5EF4-FFF2-40B4-BE49-F238E27FC236}">
                <a16:creationId xmlns:a16="http://schemas.microsoft.com/office/drawing/2014/main" id="{B691060D-E361-43B0-BFD7-43D7CC4E5CCD}"/>
              </a:ext>
            </a:extLst>
          </p:cNvPr>
          <p:cNvCxnSpPr>
            <a:cxnSpLocks/>
          </p:cNvCxnSpPr>
          <p:nvPr userDrawn="1"/>
        </p:nvCxnSpPr>
        <p:spPr>
          <a:xfrm>
            <a:off x="0" y="3288596"/>
            <a:ext cx="72000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텍스트 개체 틀 2">
            <a:extLst>
              <a:ext uri="{FF2B5EF4-FFF2-40B4-BE49-F238E27FC236}">
                <a16:creationId xmlns:a16="http://schemas.microsoft.com/office/drawing/2014/main" id="{4A98AB01-9578-4430-96AD-F434AF0CDA20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1957127" y="4800796"/>
            <a:ext cx="2297722" cy="328343"/>
          </a:xfrm>
        </p:spPr>
        <p:txBody>
          <a:bodyPr lIns="0" tIns="0" rIns="0" bIns="0"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600" i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 dirty="0"/>
              <a:t>마스터 텍스트 스타일 편집</a:t>
            </a:r>
          </a:p>
        </p:txBody>
      </p:sp>
      <p:sp>
        <p:nvSpPr>
          <p:cNvPr id="41" name="텍스트 개체 틀 2">
            <a:extLst>
              <a:ext uri="{FF2B5EF4-FFF2-40B4-BE49-F238E27FC236}">
                <a16:creationId xmlns:a16="http://schemas.microsoft.com/office/drawing/2014/main" id="{EF9D60F2-A1FB-4A95-997B-A4F1723AC1EC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1957127" y="4388110"/>
            <a:ext cx="2297722" cy="328343"/>
          </a:xfrm>
        </p:spPr>
        <p:txBody>
          <a:bodyPr lIns="0" tIns="0" rIns="0" bIns="0" rtlCol="0" anchor="b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 dirty="0"/>
              <a:t>마스터 텍스트 스타일 편집</a:t>
            </a:r>
          </a:p>
        </p:txBody>
      </p:sp>
      <p:sp>
        <p:nvSpPr>
          <p:cNvPr id="42" name="그림 개체 틀 2">
            <a:extLst>
              <a:ext uri="{FF2B5EF4-FFF2-40B4-BE49-F238E27FC236}">
                <a16:creationId xmlns:a16="http://schemas.microsoft.com/office/drawing/2014/main" id="{76A56D2A-42F0-40C5-96D7-B1AC33152A85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720000" y="4191893"/>
            <a:ext cx="1106424" cy="1106423"/>
          </a:xfrm>
          <a:prstGeom prst="ellipse">
            <a:avLst/>
          </a:prstGeom>
          <a:ln w="12700">
            <a:solidFill>
              <a:schemeClr val="bg1">
                <a:lumMod val="50000"/>
                <a:lumOff val="50000"/>
              </a:schemeClr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ko-KR" altLang="en-US" noProof="0" dirty="0"/>
          </a:p>
        </p:txBody>
      </p:sp>
      <p:cxnSp>
        <p:nvCxnSpPr>
          <p:cNvPr id="43" name="직선 연결선(S) 42">
            <a:extLst>
              <a:ext uri="{FF2B5EF4-FFF2-40B4-BE49-F238E27FC236}">
                <a16:creationId xmlns:a16="http://schemas.microsoft.com/office/drawing/2014/main" id="{CF6D1C91-9136-4678-A712-92BE9B3902C4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11670" y="4028309"/>
            <a:ext cx="32400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텍스트 개체 틀 2">
            <a:extLst>
              <a:ext uri="{FF2B5EF4-FFF2-40B4-BE49-F238E27FC236}">
                <a16:creationId xmlns:a16="http://schemas.microsoft.com/office/drawing/2014/main" id="{BACF15AB-FF8A-422B-840D-88503024E5D3}"/>
              </a:ext>
            </a:extLst>
          </p:cNvPr>
          <p:cNvSpPr>
            <a:spLocks noGrp="1"/>
          </p:cNvSpPr>
          <p:nvPr>
            <p:ph type="body" idx="37" hasCustomPrompt="1"/>
          </p:nvPr>
        </p:nvSpPr>
        <p:spPr>
          <a:xfrm>
            <a:off x="5708709" y="3372939"/>
            <a:ext cx="2297722" cy="328343"/>
          </a:xfrm>
        </p:spPr>
        <p:txBody>
          <a:bodyPr lIns="0" tIns="0" rIns="0" bIns="0"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600" i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 dirty="0"/>
              <a:t>마스터 텍스트 스타일 편집</a:t>
            </a:r>
          </a:p>
        </p:txBody>
      </p:sp>
      <p:sp>
        <p:nvSpPr>
          <p:cNvPr id="45" name="텍스트 개체 틀 2">
            <a:extLst>
              <a:ext uri="{FF2B5EF4-FFF2-40B4-BE49-F238E27FC236}">
                <a16:creationId xmlns:a16="http://schemas.microsoft.com/office/drawing/2014/main" id="{EFC2028F-7DFE-412D-97DF-707D128D95E0}"/>
              </a:ext>
            </a:extLst>
          </p:cNvPr>
          <p:cNvSpPr>
            <a:spLocks noGrp="1"/>
          </p:cNvSpPr>
          <p:nvPr>
            <p:ph type="body" idx="38" hasCustomPrompt="1"/>
          </p:nvPr>
        </p:nvSpPr>
        <p:spPr>
          <a:xfrm>
            <a:off x="5708709" y="2960253"/>
            <a:ext cx="2297722" cy="328343"/>
          </a:xfrm>
        </p:spPr>
        <p:txBody>
          <a:bodyPr lIns="0" tIns="0" rIns="0" bIns="0" rtlCol="0" anchor="b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 dirty="0"/>
              <a:t>마스터 텍스트 스타일 편집</a:t>
            </a:r>
          </a:p>
        </p:txBody>
      </p:sp>
      <p:sp>
        <p:nvSpPr>
          <p:cNvPr id="47" name="텍스트 개체 틀 2">
            <a:extLst>
              <a:ext uri="{FF2B5EF4-FFF2-40B4-BE49-F238E27FC236}">
                <a16:creationId xmlns:a16="http://schemas.microsoft.com/office/drawing/2014/main" id="{4349A4F0-1181-4A58-BFD4-4783CD130356}"/>
              </a:ext>
            </a:extLst>
          </p:cNvPr>
          <p:cNvSpPr>
            <a:spLocks noGrp="1"/>
          </p:cNvSpPr>
          <p:nvPr>
            <p:ph type="body" idx="40" hasCustomPrompt="1"/>
          </p:nvPr>
        </p:nvSpPr>
        <p:spPr>
          <a:xfrm>
            <a:off x="5704578" y="4800796"/>
            <a:ext cx="2297722" cy="328343"/>
          </a:xfrm>
        </p:spPr>
        <p:txBody>
          <a:bodyPr lIns="0" tIns="0" rIns="0" bIns="0"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600" i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 dirty="0"/>
              <a:t>마스터 텍스트 스타일 편집</a:t>
            </a:r>
          </a:p>
        </p:txBody>
      </p:sp>
      <p:sp>
        <p:nvSpPr>
          <p:cNvPr id="48" name="텍스트 개체 틀 2">
            <a:extLst>
              <a:ext uri="{FF2B5EF4-FFF2-40B4-BE49-F238E27FC236}">
                <a16:creationId xmlns:a16="http://schemas.microsoft.com/office/drawing/2014/main" id="{DC1D5D83-8D32-491F-87EB-9DA9360D4F2B}"/>
              </a:ext>
            </a:extLst>
          </p:cNvPr>
          <p:cNvSpPr>
            <a:spLocks noGrp="1"/>
          </p:cNvSpPr>
          <p:nvPr>
            <p:ph type="body" idx="41" hasCustomPrompt="1"/>
          </p:nvPr>
        </p:nvSpPr>
        <p:spPr>
          <a:xfrm>
            <a:off x="5704578" y="4388110"/>
            <a:ext cx="2297722" cy="328343"/>
          </a:xfrm>
        </p:spPr>
        <p:txBody>
          <a:bodyPr lIns="0" tIns="0" rIns="0" bIns="0" rtlCol="0" anchor="b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 dirty="0"/>
              <a:t>마스터 텍스트 스타일 편집</a:t>
            </a:r>
          </a:p>
        </p:txBody>
      </p:sp>
      <p:sp>
        <p:nvSpPr>
          <p:cNvPr id="50" name="텍스트 개체 틀 2">
            <a:extLst>
              <a:ext uri="{FF2B5EF4-FFF2-40B4-BE49-F238E27FC236}">
                <a16:creationId xmlns:a16="http://schemas.microsoft.com/office/drawing/2014/main" id="{8120723F-A42C-4B81-97FD-6F575E5C2584}"/>
              </a:ext>
            </a:extLst>
          </p:cNvPr>
          <p:cNvSpPr>
            <a:spLocks noGrp="1"/>
          </p:cNvSpPr>
          <p:nvPr>
            <p:ph type="body" idx="43" hasCustomPrompt="1"/>
          </p:nvPr>
        </p:nvSpPr>
        <p:spPr>
          <a:xfrm>
            <a:off x="9453870" y="3372939"/>
            <a:ext cx="2297722" cy="328343"/>
          </a:xfrm>
        </p:spPr>
        <p:txBody>
          <a:bodyPr lIns="0" tIns="0" rIns="0" bIns="0"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600" i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 dirty="0"/>
              <a:t>마스터 텍스트 스타일 편집</a:t>
            </a:r>
          </a:p>
        </p:txBody>
      </p:sp>
      <p:sp>
        <p:nvSpPr>
          <p:cNvPr id="51" name="텍스트 개체 틀 2">
            <a:extLst>
              <a:ext uri="{FF2B5EF4-FFF2-40B4-BE49-F238E27FC236}">
                <a16:creationId xmlns:a16="http://schemas.microsoft.com/office/drawing/2014/main" id="{27D068F1-398F-4D11-977C-080C8151C786}"/>
              </a:ext>
            </a:extLst>
          </p:cNvPr>
          <p:cNvSpPr>
            <a:spLocks noGrp="1"/>
          </p:cNvSpPr>
          <p:nvPr>
            <p:ph type="body" idx="44" hasCustomPrompt="1"/>
          </p:nvPr>
        </p:nvSpPr>
        <p:spPr>
          <a:xfrm>
            <a:off x="9453870" y="2960253"/>
            <a:ext cx="2297722" cy="328343"/>
          </a:xfrm>
        </p:spPr>
        <p:txBody>
          <a:bodyPr lIns="0" tIns="0" rIns="0" bIns="0" rtlCol="0" anchor="b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 dirty="0"/>
              <a:t>마스터 텍스트 스타일 편집</a:t>
            </a:r>
          </a:p>
        </p:txBody>
      </p:sp>
      <p:sp>
        <p:nvSpPr>
          <p:cNvPr id="53" name="텍스트 개체 틀 2">
            <a:extLst>
              <a:ext uri="{FF2B5EF4-FFF2-40B4-BE49-F238E27FC236}">
                <a16:creationId xmlns:a16="http://schemas.microsoft.com/office/drawing/2014/main" id="{B795705E-C5CB-46CC-9E41-D2269E07BC15}"/>
              </a:ext>
            </a:extLst>
          </p:cNvPr>
          <p:cNvSpPr>
            <a:spLocks noGrp="1"/>
          </p:cNvSpPr>
          <p:nvPr>
            <p:ph type="body" idx="46" hasCustomPrompt="1"/>
          </p:nvPr>
        </p:nvSpPr>
        <p:spPr>
          <a:xfrm>
            <a:off x="9452029" y="4800796"/>
            <a:ext cx="2297722" cy="328343"/>
          </a:xfrm>
        </p:spPr>
        <p:txBody>
          <a:bodyPr lIns="0" tIns="0" rIns="0" bIns="0"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600" i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 dirty="0"/>
              <a:t>마스터 텍스트 스타일 편집</a:t>
            </a:r>
          </a:p>
        </p:txBody>
      </p:sp>
      <p:sp>
        <p:nvSpPr>
          <p:cNvPr id="54" name="텍스트 개체 틀 2">
            <a:extLst>
              <a:ext uri="{FF2B5EF4-FFF2-40B4-BE49-F238E27FC236}">
                <a16:creationId xmlns:a16="http://schemas.microsoft.com/office/drawing/2014/main" id="{80211A2B-0F3C-4DBE-AE01-069AE7FC3468}"/>
              </a:ext>
            </a:extLst>
          </p:cNvPr>
          <p:cNvSpPr>
            <a:spLocks noGrp="1"/>
          </p:cNvSpPr>
          <p:nvPr>
            <p:ph type="body" idx="47" hasCustomPrompt="1"/>
          </p:nvPr>
        </p:nvSpPr>
        <p:spPr>
          <a:xfrm>
            <a:off x="9452029" y="4388110"/>
            <a:ext cx="2297722" cy="328343"/>
          </a:xfrm>
        </p:spPr>
        <p:txBody>
          <a:bodyPr lIns="0" tIns="0" rIns="0" bIns="0" rtlCol="0" anchor="b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 dirty="0"/>
              <a:t>마스터 텍스트 스타일 편집</a:t>
            </a:r>
          </a:p>
        </p:txBody>
      </p:sp>
      <p:cxnSp>
        <p:nvCxnSpPr>
          <p:cNvPr id="56" name="직선 연결선(S) 55">
            <a:extLst>
              <a:ext uri="{FF2B5EF4-FFF2-40B4-BE49-F238E27FC236}">
                <a16:creationId xmlns:a16="http://schemas.microsoft.com/office/drawing/2014/main" id="{2E5E9742-C670-47AB-AA69-AE65D7915B06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3531847" y="5364000"/>
            <a:ext cx="298800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(S) 56">
            <a:extLst>
              <a:ext uri="{FF2B5EF4-FFF2-40B4-BE49-F238E27FC236}">
                <a16:creationId xmlns:a16="http://schemas.microsoft.com/office/drawing/2014/main" id="{158712DB-5183-45D8-9ABB-6E0795658012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7274194" y="5363999"/>
            <a:ext cx="298800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그림 개체 틀 2">
            <a:extLst>
              <a:ext uri="{FF2B5EF4-FFF2-40B4-BE49-F238E27FC236}">
                <a16:creationId xmlns:a16="http://schemas.microsoft.com/office/drawing/2014/main" id="{417A32F4-3459-4A31-A90E-AA771FD4D491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4467451" y="4191893"/>
            <a:ext cx="1106424" cy="1106423"/>
          </a:xfrm>
          <a:prstGeom prst="ellipse">
            <a:avLst/>
          </a:prstGeom>
          <a:solidFill>
            <a:srgbClr val="0F1722"/>
          </a:solidFill>
          <a:ln w="12700">
            <a:solidFill>
              <a:schemeClr val="bg1">
                <a:lumMod val="50000"/>
                <a:lumOff val="50000"/>
              </a:schemeClr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ko-KR" altLang="en-US" noProof="0" dirty="0"/>
          </a:p>
        </p:txBody>
      </p:sp>
      <p:sp>
        <p:nvSpPr>
          <p:cNvPr id="55" name="그림 개체 틀 2">
            <a:extLst>
              <a:ext uri="{FF2B5EF4-FFF2-40B4-BE49-F238E27FC236}">
                <a16:creationId xmlns:a16="http://schemas.microsoft.com/office/drawing/2014/main" id="{63549FA7-92E5-4DB1-92FA-15902DFD3753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8214902" y="4191893"/>
            <a:ext cx="1106424" cy="1106423"/>
          </a:xfrm>
          <a:prstGeom prst="ellipse">
            <a:avLst/>
          </a:prstGeom>
          <a:solidFill>
            <a:srgbClr val="0F1722"/>
          </a:solidFill>
          <a:ln w="12700">
            <a:solidFill>
              <a:schemeClr val="bg1">
                <a:lumMod val="50000"/>
                <a:lumOff val="50000"/>
              </a:schemeClr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ko-KR" altLang="en-US" noProof="0" dirty="0"/>
          </a:p>
        </p:txBody>
      </p:sp>
      <p:sp>
        <p:nvSpPr>
          <p:cNvPr id="46" name="그림 개체 틀 2">
            <a:extLst>
              <a:ext uri="{FF2B5EF4-FFF2-40B4-BE49-F238E27FC236}">
                <a16:creationId xmlns:a16="http://schemas.microsoft.com/office/drawing/2014/main" id="{0F62D330-6A30-4A65-89DA-EDFE4AAD343E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4469292" y="2764036"/>
            <a:ext cx="1106424" cy="1106423"/>
          </a:xfrm>
          <a:prstGeom prst="ellipse">
            <a:avLst/>
          </a:prstGeom>
          <a:solidFill>
            <a:srgbClr val="0F1722"/>
          </a:solidFill>
          <a:ln w="12700">
            <a:solidFill>
              <a:schemeClr val="bg1">
                <a:lumMod val="50000"/>
                <a:lumOff val="50000"/>
              </a:schemeClr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ko-KR" altLang="en-US" noProof="0" dirty="0"/>
          </a:p>
        </p:txBody>
      </p:sp>
      <p:sp>
        <p:nvSpPr>
          <p:cNvPr id="52" name="그림 개체 틀 2">
            <a:extLst>
              <a:ext uri="{FF2B5EF4-FFF2-40B4-BE49-F238E27FC236}">
                <a16:creationId xmlns:a16="http://schemas.microsoft.com/office/drawing/2014/main" id="{A3FC286B-05E7-4E48-A7FD-197800349118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>
          <a:xfrm>
            <a:off x="8216743" y="2764036"/>
            <a:ext cx="1106424" cy="1106423"/>
          </a:xfrm>
          <a:prstGeom prst="ellipse">
            <a:avLst/>
          </a:prstGeom>
          <a:solidFill>
            <a:srgbClr val="0F1722"/>
          </a:solidFill>
          <a:ln w="12700">
            <a:solidFill>
              <a:schemeClr val="bg1">
                <a:lumMod val="50000"/>
                <a:lumOff val="50000"/>
              </a:schemeClr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45630844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원형 차트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09F1B35C-893A-4033-ADC0-2192AFA292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D637DF8-B064-4F36-89F8-EBF538A2E7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3276" y="1461974"/>
            <a:ext cx="4464049" cy="1177174"/>
          </a:xfrm>
        </p:spPr>
        <p:txBody>
          <a:bodyPr lIns="0" tIns="0" rIns="0" bIns="0" rtlCol="0" anchor="b">
            <a:normAutofit/>
          </a:bodyPr>
          <a:lstStyle>
            <a:lvl1pPr>
              <a:defRPr sz="3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dirty="0"/>
              <a:t>클릭하여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A72532A-5006-46B7-AE99-3A6891CD025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26770" y="3092276"/>
            <a:ext cx="4443165" cy="1008841"/>
          </a:xfrm>
        </p:spPr>
        <p:txBody>
          <a:bodyPr lIns="0" tIns="0" rIns="0" bIns="0" rtlCol="0">
            <a:normAutofit/>
          </a:bodyPr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 dirty="0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9EFC6D7-3241-401C-A16A-4A7CC2653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/>
              <a:t>MM.DD.20XX</a:t>
            </a:r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345D6DC-ABA5-4D00-9CD3-92FFDD1FA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/>
              <a:t>바닥글 추가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2459C86-0106-40E0-AA18-795EC5787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8D581BC7-E183-40DB-AC97-C19EA4EB8894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  <p:sp>
        <p:nvSpPr>
          <p:cNvPr id="11" name="그림 개체 틀 10">
            <a:extLst>
              <a:ext uri="{FF2B5EF4-FFF2-40B4-BE49-F238E27FC236}">
                <a16:creationId xmlns:a16="http://schemas.microsoft.com/office/drawing/2014/main" id="{6D14F7B3-A6CF-491C-9855-75B5784CC45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ko-KR" altLang="en-US" noProof="0" dirty="0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B7317392-EF87-4050-8BBE-32F74B0CF15A}"/>
              </a:ext>
            </a:extLst>
          </p:cNvPr>
          <p:cNvGrpSpPr/>
          <p:nvPr userDrawn="1"/>
        </p:nvGrpSpPr>
        <p:grpSpPr>
          <a:xfrm>
            <a:off x="0" y="2811097"/>
            <a:ext cx="2807627" cy="100800"/>
            <a:chOff x="-1228304" y="3250524"/>
            <a:chExt cx="2807627" cy="100800"/>
          </a:xfrm>
        </p:grpSpPr>
        <p:cxnSp>
          <p:nvCxnSpPr>
            <p:cNvPr id="13" name="직선 연결선(S) 12">
              <a:extLst>
                <a:ext uri="{FF2B5EF4-FFF2-40B4-BE49-F238E27FC236}">
                  <a16:creationId xmlns:a16="http://schemas.microsoft.com/office/drawing/2014/main" id="{785A4134-866D-4143-AC1E-8A2FFDB4985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228304" y="3290538"/>
              <a:ext cx="2725217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1BBC5D9C-B8FB-455B-9398-36DB21F2765E}"/>
                </a:ext>
              </a:extLst>
            </p:cNvPr>
            <p:cNvSpPr/>
            <p:nvPr userDrawn="1"/>
          </p:nvSpPr>
          <p:spPr>
            <a:xfrm>
              <a:off x="1478523" y="3250524"/>
              <a:ext cx="100800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ko-KR" altLang="en-US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7" name="타원 16">
            <a:extLst>
              <a:ext uri="{FF2B5EF4-FFF2-40B4-BE49-F238E27FC236}">
                <a16:creationId xmlns:a16="http://schemas.microsoft.com/office/drawing/2014/main" id="{72225750-E4CE-4A81-A0C3-4023030D637E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8" name="직선 연결선(S) 17">
            <a:extLst>
              <a:ext uri="{FF2B5EF4-FFF2-40B4-BE49-F238E27FC236}">
                <a16:creationId xmlns:a16="http://schemas.microsoft.com/office/drawing/2014/main" id="{3819C324-07DF-49DB-A08C-0E6155CE3041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타원 18">
            <a:extLst>
              <a:ext uri="{FF2B5EF4-FFF2-40B4-BE49-F238E27FC236}">
                <a16:creationId xmlns:a16="http://schemas.microsoft.com/office/drawing/2014/main" id="{75A34025-44F2-4A09-8629-F1794E9D35AF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0" name="직선 연결선(S) 19">
            <a:extLst>
              <a:ext uri="{FF2B5EF4-FFF2-40B4-BE49-F238E27FC236}">
                <a16:creationId xmlns:a16="http://schemas.microsoft.com/office/drawing/2014/main" id="{815854A2-EAE9-4B2A-84CF-5A4BD753863A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텍스트 개체 틀 2">
            <a:extLst>
              <a:ext uri="{FF2B5EF4-FFF2-40B4-BE49-F238E27FC236}">
                <a16:creationId xmlns:a16="http://schemas.microsoft.com/office/drawing/2014/main" id="{9A5180A6-7D2B-4341-A749-16387D907EEF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1262770" y="4138611"/>
            <a:ext cx="1283894" cy="349611"/>
          </a:xfrm>
        </p:spPr>
        <p:txBody>
          <a:bodyPr lIns="0" tIns="0" rIns="0" bIns="0" rtlCol="0" anchor="b">
            <a:normAutofit/>
          </a:bodyPr>
          <a:lstStyle>
            <a:lvl1pPr marL="0" indent="0" algn="l" rtl="0">
              <a:spcBef>
                <a:spcPts val="600"/>
              </a:spcBef>
              <a:buNone/>
              <a:defRPr sz="1800" b="1" i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" altLang="en-US" dirty="0">
                <a:solidFill>
                  <a:schemeClr val="bg2">
                    <a:lumMod val="95000"/>
                  </a:schemeClr>
                </a:solidFill>
              </a:rPr>
              <a:t>₩</a:t>
            </a:r>
            <a:r>
              <a:rPr lang="en-US" altLang="ko-KR" noProof="0" dirty="0"/>
              <a:t>1,500,000</a:t>
            </a:r>
          </a:p>
        </p:txBody>
      </p:sp>
      <p:sp>
        <p:nvSpPr>
          <p:cNvPr id="37" name="텍스트 개체 틀 2">
            <a:extLst>
              <a:ext uri="{FF2B5EF4-FFF2-40B4-BE49-F238E27FC236}">
                <a16:creationId xmlns:a16="http://schemas.microsoft.com/office/drawing/2014/main" id="{79DFBEE7-50AA-4F4F-8B5D-AD23ECAD9919}"/>
              </a:ext>
            </a:extLst>
          </p:cNvPr>
          <p:cNvSpPr>
            <a:spLocks noGrp="1"/>
          </p:cNvSpPr>
          <p:nvPr>
            <p:ph type="body" idx="42" hasCustomPrompt="1"/>
          </p:nvPr>
        </p:nvSpPr>
        <p:spPr>
          <a:xfrm>
            <a:off x="1262769" y="4499972"/>
            <a:ext cx="1285861" cy="246279"/>
          </a:xfrm>
        </p:spPr>
        <p:txBody>
          <a:bodyPr lIns="0" tIns="0" rIns="0" bIns="0" rtlCol="0" anchor="t" anchorCtr="0">
            <a:normAutofit/>
          </a:bodyPr>
          <a:lstStyle>
            <a:lvl1pPr marL="0" indent="0" algn="l">
              <a:spcBef>
                <a:spcPts val="600"/>
              </a:spcBef>
              <a:buNone/>
              <a:defRPr sz="1400" b="0" i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 dirty="0"/>
              <a:t>범주 제목</a:t>
            </a:r>
          </a:p>
        </p:txBody>
      </p:sp>
      <p:sp>
        <p:nvSpPr>
          <p:cNvPr id="39" name="텍스트 개체 틀 2">
            <a:extLst>
              <a:ext uri="{FF2B5EF4-FFF2-40B4-BE49-F238E27FC236}">
                <a16:creationId xmlns:a16="http://schemas.microsoft.com/office/drawing/2014/main" id="{306EAF0C-F17D-47D6-BAA1-16745F4F70D9}"/>
              </a:ext>
            </a:extLst>
          </p:cNvPr>
          <p:cNvSpPr>
            <a:spLocks noGrp="1"/>
          </p:cNvSpPr>
          <p:nvPr>
            <p:ph type="body" idx="45" hasCustomPrompt="1"/>
          </p:nvPr>
        </p:nvSpPr>
        <p:spPr>
          <a:xfrm>
            <a:off x="3193135" y="4138611"/>
            <a:ext cx="1283894" cy="349611"/>
          </a:xfrm>
        </p:spPr>
        <p:txBody>
          <a:bodyPr lIns="0" tIns="0" rIns="0" bIns="0" rtlCol="0" anchor="b">
            <a:normAutofit/>
          </a:bodyPr>
          <a:lstStyle>
            <a:lvl1pPr marL="0" indent="0" algn="l" rtl="0">
              <a:spcBef>
                <a:spcPts val="600"/>
              </a:spcBef>
              <a:buNone/>
              <a:defRPr sz="1800" b="1" i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" altLang="en-US" dirty="0">
                <a:solidFill>
                  <a:schemeClr val="bg2">
                    <a:lumMod val="95000"/>
                  </a:schemeClr>
                </a:solidFill>
              </a:rPr>
              <a:t>₩</a:t>
            </a:r>
            <a:r>
              <a:rPr lang="en-US" altLang="ko-KR" noProof="0" dirty="0"/>
              <a:t>1,500,000</a:t>
            </a:r>
          </a:p>
        </p:txBody>
      </p:sp>
      <p:sp>
        <p:nvSpPr>
          <p:cNvPr id="40" name="텍스트 개체 틀 2">
            <a:extLst>
              <a:ext uri="{FF2B5EF4-FFF2-40B4-BE49-F238E27FC236}">
                <a16:creationId xmlns:a16="http://schemas.microsoft.com/office/drawing/2014/main" id="{D091E31C-C1DC-4D72-8C9E-3B6BD91E72AF}"/>
              </a:ext>
            </a:extLst>
          </p:cNvPr>
          <p:cNvSpPr>
            <a:spLocks noGrp="1"/>
          </p:cNvSpPr>
          <p:nvPr>
            <p:ph type="body" idx="46" hasCustomPrompt="1"/>
          </p:nvPr>
        </p:nvSpPr>
        <p:spPr>
          <a:xfrm>
            <a:off x="3193134" y="4499972"/>
            <a:ext cx="1285861" cy="246279"/>
          </a:xfrm>
        </p:spPr>
        <p:txBody>
          <a:bodyPr lIns="0" tIns="0" rIns="0" bIns="0" rtlCol="0" anchor="t" anchorCtr="0">
            <a:normAutofit/>
          </a:bodyPr>
          <a:lstStyle>
            <a:lvl1pPr marL="0" indent="0" algn="l">
              <a:spcBef>
                <a:spcPts val="600"/>
              </a:spcBef>
              <a:buNone/>
              <a:defRPr sz="1400" b="0" i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 dirty="0"/>
              <a:t>범주 제목</a:t>
            </a:r>
          </a:p>
        </p:txBody>
      </p:sp>
      <p:sp>
        <p:nvSpPr>
          <p:cNvPr id="42" name="텍스트 개체 틀 2">
            <a:extLst>
              <a:ext uri="{FF2B5EF4-FFF2-40B4-BE49-F238E27FC236}">
                <a16:creationId xmlns:a16="http://schemas.microsoft.com/office/drawing/2014/main" id="{F62E753C-C8BE-457D-9B22-6A8227347A67}"/>
              </a:ext>
            </a:extLst>
          </p:cNvPr>
          <p:cNvSpPr>
            <a:spLocks noGrp="1"/>
          </p:cNvSpPr>
          <p:nvPr>
            <p:ph type="body" idx="47" hasCustomPrompt="1"/>
          </p:nvPr>
        </p:nvSpPr>
        <p:spPr>
          <a:xfrm>
            <a:off x="5123499" y="4142294"/>
            <a:ext cx="1283894" cy="349611"/>
          </a:xfrm>
        </p:spPr>
        <p:txBody>
          <a:bodyPr lIns="0" tIns="0" rIns="0" bIns="0" rtlCol="0" anchor="b">
            <a:normAutofit/>
          </a:bodyPr>
          <a:lstStyle>
            <a:lvl1pPr marL="0" indent="0" algn="l" rtl="0">
              <a:spcBef>
                <a:spcPts val="600"/>
              </a:spcBef>
              <a:buNone/>
              <a:defRPr sz="1800" b="1" i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" altLang="en-US" dirty="0">
                <a:solidFill>
                  <a:schemeClr val="bg2">
                    <a:lumMod val="95000"/>
                  </a:schemeClr>
                </a:solidFill>
              </a:rPr>
              <a:t>₩</a:t>
            </a:r>
            <a:r>
              <a:rPr lang="en-US" altLang="ko-KR" noProof="0" dirty="0"/>
              <a:t>1,500,000</a:t>
            </a:r>
          </a:p>
        </p:txBody>
      </p:sp>
      <p:sp>
        <p:nvSpPr>
          <p:cNvPr id="43" name="텍스트 개체 틀 2">
            <a:extLst>
              <a:ext uri="{FF2B5EF4-FFF2-40B4-BE49-F238E27FC236}">
                <a16:creationId xmlns:a16="http://schemas.microsoft.com/office/drawing/2014/main" id="{BC1E8F6C-0BDD-4AFA-9E8D-5EF61AA59F50}"/>
              </a:ext>
            </a:extLst>
          </p:cNvPr>
          <p:cNvSpPr>
            <a:spLocks noGrp="1"/>
          </p:cNvSpPr>
          <p:nvPr>
            <p:ph type="body" idx="48" hasCustomPrompt="1"/>
          </p:nvPr>
        </p:nvSpPr>
        <p:spPr>
          <a:xfrm>
            <a:off x="5123498" y="4503655"/>
            <a:ext cx="1285861" cy="246279"/>
          </a:xfrm>
        </p:spPr>
        <p:txBody>
          <a:bodyPr lIns="0" tIns="0" rIns="0" bIns="0" rtlCol="0" anchor="t" anchorCtr="0">
            <a:normAutofit/>
          </a:bodyPr>
          <a:lstStyle>
            <a:lvl1pPr marL="0" indent="0" algn="l">
              <a:spcBef>
                <a:spcPts val="600"/>
              </a:spcBef>
              <a:buNone/>
              <a:defRPr sz="1400" b="0" i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 dirty="0"/>
              <a:t>범주 제목</a:t>
            </a:r>
          </a:p>
        </p:txBody>
      </p:sp>
      <p:sp>
        <p:nvSpPr>
          <p:cNvPr id="45" name="텍스트 개체 틀 2">
            <a:extLst>
              <a:ext uri="{FF2B5EF4-FFF2-40B4-BE49-F238E27FC236}">
                <a16:creationId xmlns:a16="http://schemas.microsoft.com/office/drawing/2014/main" id="{C70C9772-55FF-4449-988F-6CDDE075E730}"/>
              </a:ext>
            </a:extLst>
          </p:cNvPr>
          <p:cNvSpPr>
            <a:spLocks noGrp="1"/>
          </p:cNvSpPr>
          <p:nvPr>
            <p:ph type="body" idx="49" hasCustomPrompt="1"/>
          </p:nvPr>
        </p:nvSpPr>
        <p:spPr>
          <a:xfrm>
            <a:off x="1262770" y="4826750"/>
            <a:ext cx="1283894" cy="349611"/>
          </a:xfrm>
        </p:spPr>
        <p:txBody>
          <a:bodyPr lIns="0" tIns="0" rIns="0" bIns="0" rtlCol="0" anchor="b">
            <a:normAutofit/>
          </a:bodyPr>
          <a:lstStyle>
            <a:lvl1pPr marL="0" indent="0" algn="l" rtl="0">
              <a:spcBef>
                <a:spcPts val="600"/>
              </a:spcBef>
              <a:buNone/>
              <a:defRPr sz="1800" b="1" i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" altLang="en-US" dirty="0">
                <a:solidFill>
                  <a:schemeClr val="bg2">
                    <a:lumMod val="95000"/>
                  </a:schemeClr>
                </a:solidFill>
              </a:rPr>
              <a:t>₩</a:t>
            </a:r>
            <a:r>
              <a:rPr lang="en-US" altLang="ko-KR" noProof="0" dirty="0"/>
              <a:t>1,500,000</a:t>
            </a:r>
          </a:p>
        </p:txBody>
      </p:sp>
      <p:sp>
        <p:nvSpPr>
          <p:cNvPr id="46" name="텍스트 개체 틀 2">
            <a:extLst>
              <a:ext uri="{FF2B5EF4-FFF2-40B4-BE49-F238E27FC236}">
                <a16:creationId xmlns:a16="http://schemas.microsoft.com/office/drawing/2014/main" id="{75EE6DCE-6A55-4D95-85F7-E22E3E268256}"/>
              </a:ext>
            </a:extLst>
          </p:cNvPr>
          <p:cNvSpPr>
            <a:spLocks noGrp="1"/>
          </p:cNvSpPr>
          <p:nvPr>
            <p:ph type="body" idx="50" hasCustomPrompt="1"/>
          </p:nvPr>
        </p:nvSpPr>
        <p:spPr>
          <a:xfrm>
            <a:off x="1262769" y="5188111"/>
            <a:ext cx="1285861" cy="246279"/>
          </a:xfrm>
        </p:spPr>
        <p:txBody>
          <a:bodyPr lIns="0" tIns="0" rIns="0" bIns="0" rtlCol="0" anchor="t" anchorCtr="0">
            <a:normAutofit/>
          </a:bodyPr>
          <a:lstStyle>
            <a:lvl1pPr marL="0" indent="0" algn="l">
              <a:spcBef>
                <a:spcPts val="600"/>
              </a:spcBef>
              <a:buNone/>
              <a:defRPr sz="1400" b="0" i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 dirty="0"/>
              <a:t>범주 제목</a:t>
            </a:r>
          </a:p>
        </p:txBody>
      </p:sp>
      <p:sp>
        <p:nvSpPr>
          <p:cNvPr id="48" name="텍스트 개체 틀 2">
            <a:extLst>
              <a:ext uri="{FF2B5EF4-FFF2-40B4-BE49-F238E27FC236}">
                <a16:creationId xmlns:a16="http://schemas.microsoft.com/office/drawing/2014/main" id="{84DC7882-7541-4AEA-95FE-DDBCF6F9CA32}"/>
              </a:ext>
            </a:extLst>
          </p:cNvPr>
          <p:cNvSpPr>
            <a:spLocks noGrp="1"/>
          </p:cNvSpPr>
          <p:nvPr>
            <p:ph type="body" idx="51" hasCustomPrompt="1"/>
          </p:nvPr>
        </p:nvSpPr>
        <p:spPr>
          <a:xfrm>
            <a:off x="3193135" y="4826750"/>
            <a:ext cx="1283894" cy="349611"/>
          </a:xfrm>
        </p:spPr>
        <p:txBody>
          <a:bodyPr lIns="0" tIns="0" rIns="0" bIns="0" rtlCol="0" anchor="b">
            <a:normAutofit/>
          </a:bodyPr>
          <a:lstStyle>
            <a:lvl1pPr marL="0" indent="0" algn="l" rtl="0">
              <a:spcBef>
                <a:spcPts val="600"/>
              </a:spcBef>
              <a:buNone/>
              <a:defRPr sz="1800" b="1" i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" altLang="en-US" dirty="0">
                <a:solidFill>
                  <a:schemeClr val="bg2">
                    <a:lumMod val="95000"/>
                  </a:schemeClr>
                </a:solidFill>
              </a:rPr>
              <a:t>₩</a:t>
            </a:r>
            <a:r>
              <a:rPr lang="en-US" altLang="ko-KR" noProof="0" dirty="0"/>
              <a:t>1,500,000</a:t>
            </a:r>
          </a:p>
        </p:txBody>
      </p:sp>
      <p:sp>
        <p:nvSpPr>
          <p:cNvPr id="49" name="텍스트 개체 틀 2">
            <a:extLst>
              <a:ext uri="{FF2B5EF4-FFF2-40B4-BE49-F238E27FC236}">
                <a16:creationId xmlns:a16="http://schemas.microsoft.com/office/drawing/2014/main" id="{5542D500-4CD6-4FDE-9133-F8020797D9B5}"/>
              </a:ext>
            </a:extLst>
          </p:cNvPr>
          <p:cNvSpPr>
            <a:spLocks noGrp="1"/>
          </p:cNvSpPr>
          <p:nvPr>
            <p:ph type="body" idx="52" hasCustomPrompt="1"/>
          </p:nvPr>
        </p:nvSpPr>
        <p:spPr>
          <a:xfrm>
            <a:off x="3193134" y="5188111"/>
            <a:ext cx="1285861" cy="246279"/>
          </a:xfrm>
        </p:spPr>
        <p:txBody>
          <a:bodyPr lIns="0" tIns="0" rIns="0" bIns="0" rtlCol="0" anchor="t" anchorCtr="0">
            <a:normAutofit/>
          </a:bodyPr>
          <a:lstStyle>
            <a:lvl1pPr marL="0" indent="0" algn="l">
              <a:spcBef>
                <a:spcPts val="600"/>
              </a:spcBef>
              <a:buNone/>
              <a:defRPr sz="1400" b="0" i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 dirty="0"/>
              <a:t>범주 제목</a:t>
            </a:r>
          </a:p>
        </p:txBody>
      </p:sp>
      <p:sp>
        <p:nvSpPr>
          <p:cNvPr id="51" name="텍스트 개체 틀 2">
            <a:extLst>
              <a:ext uri="{FF2B5EF4-FFF2-40B4-BE49-F238E27FC236}">
                <a16:creationId xmlns:a16="http://schemas.microsoft.com/office/drawing/2014/main" id="{500C362B-BA02-4F7D-86F6-3F6F2EF20D04}"/>
              </a:ext>
            </a:extLst>
          </p:cNvPr>
          <p:cNvSpPr>
            <a:spLocks noGrp="1"/>
          </p:cNvSpPr>
          <p:nvPr>
            <p:ph type="body" idx="53" hasCustomPrompt="1"/>
          </p:nvPr>
        </p:nvSpPr>
        <p:spPr>
          <a:xfrm>
            <a:off x="5123499" y="4830433"/>
            <a:ext cx="1283894" cy="349611"/>
          </a:xfrm>
        </p:spPr>
        <p:txBody>
          <a:bodyPr lIns="0" tIns="0" rIns="0" bIns="0" rtlCol="0" anchor="b">
            <a:normAutofit/>
          </a:bodyPr>
          <a:lstStyle>
            <a:lvl1pPr marL="0" indent="0" algn="l" rtl="0">
              <a:spcBef>
                <a:spcPts val="600"/>
              </a:spcBef>
              <a:buNone/>
              <a:defRPr sz="1800" b="1" i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" altLang="en-US" dirty="0">
                <a:solidFill>
                  <a:schemeClr val="bg2">
                    <a:lumMod val="95000"/>
                  </a:schemeClr>
                </a:solidFill>
              </a:rPr>
              <a:t>₩</a:t>
            </a:r>
            <a:r>
              <a:rPr lang="en-US" altLang="ko-KR" noProof="0" dirty="0"/>
              <a:t>1,500,000</a:t>
            </a:r>
          </a:p>
        </p:txBody>
      </p:sp>
      <p:sp>
        <p:nvSpPr>
          <p:cNvPr id="52" name="텍스트 개체 틀 2">
            <a:extLst>
              <a:ext uri="{FF2B5EF4-FFF2-40B4-BE49-F238E27FC236}">
                <a16:creationId xmlns:a16="http://schemas.microsoft.com/office/drawing/2014/main" id="{E213E497-634E-40E7-BF08-765CC21529E2}"/>
              </a:ext>
            </a:extLst>
          </p:cNvPr>
          <p:cNvSpPr>
            <a:spLocks noGrp="1"/>
          </p:cNvSpPr>
          <p:nvPr>
            <p:ph type="body" idx="54" hasCustomPrompt="1"/>
          </p:nvPr>
        </p:nvSpPr>
        <p:spPr>
          <a:xfrm>
            <a:off x="5123498" y="5191794"/>
            <a:ext cx="1285861" cy="246279"/>
          </a:xfrm>
        </p:spPr>
        <p:txBody>
          <a:bodyPr lIns="0" tIns="0" rIns="0" bIns="0" rtlCol="0" anchor="t" anchorCtr="0">
            <a:normAutofit/>
          </a:bodyPr>
          <a:lstStyle>
            <a:lvl1pPr marL="0" indent="0" algn="l">
              <a:spcBef>
                <a:spcPts val="600"/>
              </a:spcBef>
              <a:buNone/>
              <a:defRPr sz="1400" b="0" i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 dirty="0"/>
              <a:t>범주 제목</a:t>
            </a: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FA01C659-0131-449B-BA07-5BC568F00BF0}"/>
              </a:ext>
            </a:extLst>
          </p:cNvPr>
          <p:cNvSpPr/>
          <p:nvPr userDrawn="1"/>
        </p:nvSpPr>
        <p:spPr>
          <a:xfrm>
            <a:off x="790959" y="4258650"/>
            <a:ext cx="384048" cy="38404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69CB80EA-A8D6-4099-9412-0C14095755FF}"/>
              </a:ext>
            </a:extLst>
          </p:cNvPr>
          <p:cNvSpPr/>
          <p:nvPr userDrawn="1"/>
        </p:nvSpPr>
        <p:spPr>
          <a:xfrm>
            <a:off x="790959" y="4965077"/>
            <a:ext cx="384048" cy="384048"/>
          </a:xfrm>
          <a:prstGeom prst="ellipse">
            <a:avLst/>
          </a:prstGeom>
          <a:solidFill>
            <a:srgbClr val="225B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2E20CCE5-B889-49FE-8FA6-A6F0F11A5D91}"/>
              </a:ext>
            </a:extLst>
          </p:cNvPr>
          <p:cNvSpPr/>
          <p:nvPr userDrawn="1"/>
        </p:nvSpPr>
        <p:spPr>
          <a:xfrm>
            <a:off x="2725217" y="4261982"/>
            <a:ext cx="384048" cy="384048"/>
          </a:xfrm>
          <a:prstGeom prst="ellipse">
            <a:avLst/>
          </a:prstGeom>
          <a:solidFill>
            <a:schemeClr val="tx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769A77E3-4AFB-45BB-8FDC-4AD084EA9D23}"/>
              </a:ext>
            </a:extLst>
          </p:cNvPr>
          <p:cNvSpPr/>
          <p:nvPr userDrawn="1"/>
        </p:nvSpPr>
        <p:spPr>
          <a:xfrm>
            <a:off x="2725217" y="4968409"/>
            <a:ext cx="384048" cy="38404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53A8B986-3280-4EAC-846B-9167ECC55646}"/>
              </a:ext>
            </a:extLst>
          </p:cNvPr>
          <p:cNvSpPr/>
          <p:nvPr userDrawn="1"/>
        </p:nvSpPr>
        <p:spPr>
          <a:xfrm>
            <a:off x="4660323" y="4257848"/>
            <a:ext cx="384048" cy="384048"/>
          </a:xfrm>
          <a:prstGeom prst="ellipse">
            <a:avLst/>
          </a:prstGeom>
          <a:solidFill>
            <a:srgbClr val="B531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0AE6D315-5EC0-4956-B7BF-B94D2AFE679B}"/>
              </a:ext>
            </a:extLst>
          </p:cNvPr>
          <p:cNvSpPr/>
          <p:nvPr userDrawn="1"/>
        </p:nvSpPr>
        <p:spPr>
          <a:xfrm>
            <a:off x="4660323" y="4964275"/>
            <a:ext cx="384048" cy="384048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차트 개체 틀 11">
            <a:extLst>
              <a:ext uri="{FF2B5EF4-FFF2-40B4-BE49-F238E27FC236}">
                <a16:creationId xmlns:a16="http://schemas.microsoft.com/office/drawing/2014/main" id="{9ED8422E-0C74-45EF-B794-252146C6639A}"/>
              </a:ext>
            </a:extLst>
          </p:cNvPr>
          <p:cNvSpPr>
            <a:spLocks noGrp="1"/>
          </p:cNvSpPr>
          <p:nvPr>
            <p:ph type="chart" sz="quarter" idx="55"/>
          </p:nvPr>
        </p:nvSpPr>
        <p:spPr>
          <a:xfrm>
            <a:off x="6924675" y="860425"/>
            <a:ext cx="4483100" cy="4573588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차트를 추가하려면 아이콘을 클릭하십시오</a:t>
            </a:r>
            <a:endParaRPr lang="ko-KR" altLang="en-US" noProof="0" dirty="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E8B7C827-F016-49F6-B775-FAC0E6420466}"/>
              </a:ext>
            </a:extLst>
          </p:cNvPr>
          <p:cNvSpPr/>
          <p:nvPr userDrawn="1"/>
        </p:nvSpPr>
        <p:spPr>
          <a:xfrm>
            <a:off x="6905624" y="905669"/>
            <a:ext cx="4483100" cy="4483100"/>
          </a:xfrm>
          <a:prstGeom prst="ellipse">
            <a:avLst/>
          </a:prstGeom>
          <a:noFill/>
          <a:ln w="63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C0F8D2C7-9093-4F92-B8A4-D819FEE69F1F}"/>
              </a:ext>
            </a:extLst>
          </p:cNvPr>
          <p:cNvSpPr/>
          <p:nvPr userDrawn="1"/>
        </p:nvSpPr>
        <p:spPr>
          <a:xfrm>
            <a:off x="8294757" y="2294802"/>
            <a:ext cx="1704834" cy="1704834"/>
          </a:xfrm>
          <a:prstGeom prst="ellipse">
            <a:avLst/>
          </a:prstGeom>
          <a:noFill/>
          <a:ln w="63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1" name="직선 연결선(S) 40">
            <a:extLst>
              <a:ext uri="{FF2B5EF4-FFF2-40B4-BE49-F238E27FC236}">
                <a16:creationId xmlns:a16="http://schemas.microsoft.com/office/drawing/2014/main" id="{0DE9D0C0-04C1-4621-8B2D-E65A25A8DCF3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8675514" y="450000"/>
            <a:ext cx="90000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397038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이미지 및 콘텐츠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E8E3FDB8-6D5C-48FE-99EA-7EC60F4D819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D9775F3-A041-479A-8038-652B7D9C7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/>
              <a:t>MM.DD.20XX</a:t>
            </a:r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9BEDD04-BE4E-4B91-B13E-0C4FB3E16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/>
              <a:t>바닥글 추가</a:t>
            </a:r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06DF5D8-12DC-494E-B0F1-2E9C86A14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8D581BC7-E183-40DB-AC97-C19EA4EB8894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ABF87C9E-53A2-4DE1-89DC-3907BE2E3D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94591" y="1411243"/>
            <a:ext cx="4494133" cy="804338"/>
          </a:xfrm>
        </p:spPr>
        <p:txBody>
          <a:bodyPr lIns="0" tIns="0" rIns="0" bIns="0" rtlCol="0" anchor="b">
            <a:normAutofit/>
          </a:bodyPr>
          <a:lstStyle>
            <a:lvl1pPr>
              <a:defRPr sz="3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dirty="0"/>
              <a:t>클릭하여 편집</a:t>
            </a:r>
          </a:p>
        </p:txBody>
      </p:sp>
      <p:sp>
        <p:nvSpPr>
          <p:cNvPr id="9" name="텍스트 개체 틀 2">
            <a:extLst>
              <a:ext uri="{FF2B5EF4-FFF2-40B4-BE49-F238E27FC236}">
                <a16:creationId xmlns:a16="http://schemas.microsoft.com/office/drawing/2014/main" id="{EB453F8F-AA02-4E0D-93BF-8CF4F149037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894591" y="2564787"/>
            <a:ext cx="4473108" cy="569085"/>
          </a:xfrm>
        </p:spPr>
        <p:txBody>
          <a:bodyPr lIns="0" tIns="0" rIns="0" bIns="0" rtlCol="0">
            <a:normAutofit/>
          </a:bodyPr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 dirty="0"/>
              <a:t>마스터 텍스트 스타일 편집</a:t>
            </a:r>
          </a:p>
        </p:txBody>
      </p:sp>
      <p:sp>
        <p:nvSpPr>
          <p:cNvPr id="10" name="그림 개체 틀 10">
            <a:extLst>
              <a:ext uri="{FF2B5EF4-FFF2-40B4-BE49-F238E27FC236}">
                <a16:creationId xmlns:a16="http://schemas.microsoft.com/office/drawing/2014/main" id="{A541F291-2E4B-474E-9ED0-55C97A2A066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ko-KR" altLang="en-US" noProof="0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59E4D57E-4989-4939-A31F-637543FAB606}"/>
              </a:ext>
            </a:extLst>
          </p:cNvPr>
          <p:cNvGrpSpPr/>
          <p:nvPr userDrawn="1"/>
        </p:nvGrpSpPr>
        <p:grpSpPr>
          <a:xfrm flipH="1">
            <a:off x="6924675" y="2314168"/>
            <a:ext cx="5267325" cy="100800"/>
            <a:chOff x="0" y="3240138"/>
            <a:chExt cx="3434400" cy="100800"/>
          </a:xfrm>
        </p:grpSpPr>
        <p:cxnSp>
          <p:nvCxnSpPr>
            <p:cNvPr id="12" name="직선 연결선(S) 11">
              <a:extLst>
                <a:ext uri="{FF2B5EF4-FFF2-40B4-BE49-F238E27FC236}">
                  <a16:creationId xmlns:a16="http://schemas.microsoft.com/office/drawing/2014/main" id="{370B72A7-B625-48B8-88E6-BCE2A4DD531E}"/>
                </a:ext>
              </a:extLst>
            </p:cNvPr>
            <p:cNvCxnSpPr/>
            <p:nvPr userDrawn="1"/>
          </p:nvCxnSpPr>
          <p:spPr>
            <a:xfrm>
              <a:off x="0" y="3290538"/>
              <a:ext cx="3384000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01ED729F-F8A5-4244-9776-4935C260F11F}"/>
                </a:ext>
              </a:extLst>
            </p:cNvPr>
            <p:cNvSpPr/>
            <p:nvPr userDrawn="1"/>
          </p:nvSpPr>
          <p:spPr>
            <a:xfrm>
              <a:off x="3368676" y="3240138"/>
              <a:ext cx="65724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ko-KR" altLang="en-US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4" name="텍스트 개체 틀 2">
            <a:extLst>
              <a:ext uri="{FF2B5EF4-FFF2-40B4-BE49-F238E27FC236}">
                <a16:creationId xmlns:a16="http://schemas.microsoft.com/office/drawing/2014/main" id="{BE12A846-0DFC-435B-BAE9-D90C353E0344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894591" y="3189568"/>
            <a:ext cx="4482996" cy="2432603"/>
          </a:xfrm>
        </p:spPr>
        <p:txBody>
          <a:bodyPr lIns="0" tIns="0" rIns="0" bIns="0" rtlCol="0">
            <a:normAutofit/>
          </a:bodyPr>
          <a:lstStyle>
            <a:lvl1pPr marL="216000" indent="-21600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Char char="o"/>
              <a:defRPr sz="140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 dirty="0"/>
              <a:t>마스터 텍스트 스타일 편집</a:t>
            </a:r>
          </a:p>
        </p:txBody>
      </p:sp>
      <p:cxnSp>
        <p:nvCxnSpPr>
          <p:cNvPr id="17" name="직선 연결선(S) 16">
            <a:extLst>
              <a:ext uri="{FF2B5EF4-FFF2-40B4-BE49-F238E27FC236}">
                <a16:creationId xmlns:a16="http://schemas.microsoft.com/office/drawing/2014/main" id="{6150998C-CF95-4C6F-8962-8EB2DB30177D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타원 17">
            <a:extLst>
              <a:ext uri="{FF2B5EF4-FFF2-40B4-BE49-F238E27FC236}">
                <a16:creationId xmlns:a16="http://schemas.microsoft.com/office/drawing/2014/main" id="{F86A2ACD-8CF5-48A3-A678-E213A809B332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9" name="직선 연결선(S) 18">
            <a:extLst>
              <a:ext uri="{FF2B5EF4-FFF2-40B4-BE49-F238E27FC236}">
                <a16:creationId xmlns:a16="http://schemas.microsoft.com/office/drawing/2014/main" id="{F00811BB-0E37-4D70-84A5-97B3FBEDCBE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타원 19">
            <a:extLst>
              <a:ext uri="{FF2B5EF4-FFF2-40B4-BE49-F238E27FC236}">
                <a16:creationId xmlns:a16="http://schemas.microsoft.com/office/drawing/2014/main" id="{D03B3046-0457-4D23-8E0C-64E3FCD620BB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그림 개체 틀 7">
            <a:extLst>
              <a:ext uri="{FF2B5EF4-FFF2-40B4-BE49-F238E27FC236}">
                <a16:creationId xmlns:a16="http://schemas.microsoft.com/office/drawing/2014/main" id="{CF430BFB-0A7C-4FB8-B93B-8DA19F3E634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3710" y="1792784"/>
            <a:ext cx="6073999" cy="3721608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57581053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감사 콘텐츠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E8E3FDB8-6D5C-48FE-99EA-7EC60F4D819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6EF099F-79D2-486F-A4B2-DD4F699752C8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096000" y="0"/>
            <a:ext cx="6089650" cy="6858000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ko-KR" altLang="en-US" noProof="0" dirty="0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D9775F3-A041-479A-8038-652B7D9C7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/>
              <a:t>MM.DD.20XX</a:t>
            </a:r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9BEDD04-BE4E-4B91-B13E-0C4FB3E16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/>
              <a:t>바닥글 추가</a:t>
            </a:r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06DF5D8-12DC-494E-B0F1-2E9C86A14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8D581BC7-E183-40DB-AC97-C19EA4EB8894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  <p:sp>
        <p:nvSpPr>
          <p:cNvPr id="10" name="그림 개체 틀 10">
            <a:extLst>
              <a:ext uri="{FF2B5EF4-FFF2-40B4-BE49-F238E27FC236}">
                <a16:creationId xmlns:a16="http://schemas.microsoft.com/office/drawing/2014/main" id="{A541F291-2E4B-474E-9ED0-55C97A2A066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ko-KR" altLang="en-US" noProof="0" dirty="0"/>
          </a:p>
        </p:txBody>
      </p:sp>
      <p:sp>
        <p:nvSpPr>
          <p:cNvPr id="21" name="제목 1">
            <a:extLst>
              <a:ext uri="{FF2B5EF4-FFF2-40B4-BE49-F238E27FC236}">
                <a16:creationId xmlns:a16="http://schemas.microsoft.com/office/drawing/2014/main" id="{1FF22294-F2E5-4C74-A30C-46BA988FD5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9959" y="1546091"/>
            <a:ext cx="4846923" cy="1091078"/>
          </a:xfrm>
        </p:spPr>
        <p:txBody>
          <a:bodyPr lIns="0" tIns="0" rIns="0" bIns="0" rtlCol="0" anchor="b" anchorCtr="0">
            <a:noAutofit/>
          </a:bodyPr>
          <a:lstStyle>
            <a:lvl1pPr>
              <a:defRPr sz="55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dirty="0"/>
              <a:t>감사합니다</a:t>
            </a:r>
            <a:r>
              <a:rPr lang="en-US" altLang="ko-KR" noProof="0" dirty="0"/>
              <a:t>!</a:t>
            </a:r>
            <a:endParaRPr lang="ko-KR" altLang="en-US" noProof="0" dirty="0"/>
          </a:p>
        </p:txBody>
      </p:sp>
      <p:sp>
        <p:nvSpPr>
          <p:cNvPr id="22" name="텍스트 개체 틀 3">
            <a:extLst>
              <a:ext uri="{FF2B5EF4-FFF2-40B4-BE49-F238E27FC236}">
                <a16:creationId xmlns:a16="http://schemas.microsoft.com/office/drawing/2014/main" id="{FC5C0DA6-1B31-4BDF-BAEB-BF797810284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25335" y="3083960"/>
            <a:ext cx="4586288" cy="509472"/>
          </a:xfrm>
        </p:spPr>
        <p:txBody>
          <a:bodyPr lIns="0" tIns="0" rIns="0" bIns="0" rtlCol="0" anchor="b" anchorCtr="0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3600" b="1">
                <a:solidFill>
                  <a:schemeClr val="bg2"/>
                </a:solidFill>
                <a:latin typeface="+mj-lt"/>
              </a:defRPr>
            </a:lvl2pPr>
            <a:lvl3pPr marL="914400" indent="0">
              <a:buNone/>
              <a:defRPr sz="3600" b="1">
                <a:solidFill>
                  <a:schemeClr val="bg2"/>
                </a:solidFill>
                <a:latin typeface="+mj-lt"/>
              </a:defRPr>
            </a:lvl3pPr>
            <a:lvl4pPr marL="1371600" indent="0">
              <a:buNone/>
              <a:defRPr sz="3600" b="1">
                <a:solidFill>
                  <a:schemeClr val="bg2"/>
                </a:solidFill>
                <a:latin typeface="+mj-lt"/>
              </a:defRPr>
            </a:lvl4pPr>
            <a:lvl5pPr marL="1828800" indent="0">
              <a:buNone/>
              <a:defRPr sz="3600" b="1">
                <a:solidFill>
                  <a:schemeClr val="bg2"/>
                </a:solidFill>
                <a:latin typeface="+mj-lt"/>
              </a:defRPr>
            </a:lvl5pPr>
          </a:lstStyle>
          <a:p>
            <a:pPr lvl="0" rtl="0"/>
            <a:r>
              <a:rPr lang="en-US" altLang="ko-KR" noProof="0" dirty="0"/>
              <a:t>August </a:t>
            </a:r>
            <a:r>
              <a:rPr lang="en-US" altLang="ko-KR" noProof="0" dirty="0" err="1"/>
              <a:t>Bergqvist</a:t>
            </a:r>
            <a:endParaRPr lang="ko-KR" altLang="en-US" noProof="0" dirty="0"/>
          </a:p>
        </p:txBody>
      </p:sp>
      <p:sp>
        <p:nvSpPr>
          <p:cNvPr id="23" name="텍스트 개체 틀 3">
            <a:extLst>
              <a:ext uri="{FF2B5EF4-FFF2-40B4-BE49-F238E27FC236}">
                <a16:creationId xmlns:a16="http://schemas.microsoft.com/office/drawing/2014/main" id="{5E1647C9-9AC1-4500-A56E-94CABC656E0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1850" y="3703834"/>
            <a:ext cx="4586288" cy="230941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1700" b="0" i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defRPr>
            </a:lvl1pPr>
            <a:lvl2pPr marL="457200" indent="0">
              <a:buNone/>
              <a:defRPr sz="3600" b="1">
                <a:solidFill>
                  <a:schemeClr val="bg2"/>
                </a:solidFill>
                <a:latin typeface="+mj-lt"/>
              </a:defRPr>
            </a:lvl2pPr>
            <a:lvl3pPr marL="914400" indent="0">
              <a:buNone/>
              <a:defRPr sz="3600" b="1">
                <a:solidFill>
                  <a:schemeClr val="bg2"/>
                </a:solidFill>
                <a:latin typeface="+mj-lt"/>
              </a:defRPr>
            </a:lvl3pPr>
            <a:lvl4pPr marL="1371600" indent="0">
              <a:buNone/>
              <a:defRPr sz="3600" b="1">
                <a:solidFill>
                  <a:schemeClr val="bg2"/>
                </a:solidFill>
                <a:latin typeface="+mj-lt"/>
              </a:defRPr>
            </a:lvl4pPr>
            <a:lvl5pPr marL="1828800" indent="0">
              <a:buNone/>
              <a:defRPr sz="3600" b="1">
                <a:solidFill>
                  <a:schemeClr val="bg2"/>
                </a:solidFill>
                <a:latin typeface="+mj-lt"/>
              </a:defRPr>
            </a:lvl5pPr>
          </a:lstStyle>
          <a:p>
            <a:pPr lvl="0" rtl="0"/>
            <a:r>
              <a:rPr lang="ko-KR" altLang="en-US" noProof="0" dirty="0"/>
              <a:t>전화 번호</a:t>
            </a:r>
            <a:r>
              <a:rPr lang="en-US" altLang="ko-KR" noProof="0" dirty="0"/>
              <a:t>:</a:t>
            </a:r>
            <a:endParaRPr lang="ko-KR" altLang="en-US" noProof="0" dirty="0"/>
          </a:p>
        </p:txBody>
      </p:sp>
      <p:sp>
        <p:nvSpPr>
          <p:cNvPr id="24" name="텍스트 개체 틀 3">
            <a:extLst>
              <a:ext uri="{FF2B5EF4-FFF2-40B4-BE49-F238E27FC236}">
                <a16:creationId xmlns:a16="http://schemas.microsoft.com/office/drawing/2014/main" id="{8605CECB-8164-4428-B478-98C42902F9F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4950" y="3946707"/>
            <a:ext cx="4586288" cy="290167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2000" b="1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3600" b="1">
                <a:solidFill>
                  <a:schemeClr val="bg2"/>
                </a:solidFill>
                <a:latin typeface="+mj-lt"/>
              </a:defRPr>
            </a:lvl2pPr>
            <a:lvl3pPr marL="914400" indent="0">
              <a:buNone/>
              <a:defRPr sz="3600" b="1">
                <a:solidFill>
                  <a:schemeClr val="bg2"/>
                </a:solidFill>
                <a:latin typeface="+mj-lt"/>
              </a:defRPr>
            </a:lvl3pPr>
            <a:lvl4pPr marL="1371600" indent="0">
              <a:buNone/>
              <a:defRPr sz="3600" b="1">
                <a:solidFill>
                  <a:schemeClr val="bg2"/>
                </a:solidFill>
                <a:latin typeface="+mj-lt"/>
              </a:defRPr>
            </a:lvl4pPr>
            <a:lvl5pPr marL="1828800" indent="0">
              <a:buNone/>
              <a:defRPr sz="3600" b="1">
                <a:solidFill>
                  <a:schemeClr val="bg2"/>
                </a:solidFill>
                <a:latin typeface="+mj-lt"/>
              </a:defRPr>
            </a:lvl5pPr>
          </a:lstStyle>
          <a:p>
            <a:pPr lvl="0" rtl="0"/>
            <a:r>
              <a:rPr lang="en-US" altLang="ko-KR" noProof="0" dirty="0"/>
              <a:t>+7 888 999-000-11</a:t>
            </a:r>
            <a:endParaRPr lang="ko-KR" altLang="en-US" noProof="0" dirty="0"/>
          </a:p>
        </p:txBody>
      </p:sp>
      <p:sp>
        <p:nvSpPr>
          <p:cNvPr id="25" name="텍스트 개체 틀 3">
            <a:extLst>
              <a:ext uri="{FF2B5EF4-FFF2-40B4-BE49-F238E27FC236}">
                <a16:creationId xmlns:a16="http://schemas.microsoft.com/office/drawing/2014/main" id="{D39B56C4-E128-4995-91CC-64C268BC760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38750" y="4423954"/>
            <a:ext cx="4586288" cy="230941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lang="ru-RU" sz="1700" b="0" i="1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defRPr>
            </a:lvl1pPr>
            <a:lvl2pPr marL="457200" indent="0">
              <a:buNone/>
              <a:defRPr sz="3600" b="1">
                <a:solidFill>
                  <a:schemeClr val="bg2"/>
                </a:solidFill>
                <a:latin typeface="+mj-lt"/>
              </a:defRPr>
            </a:lvl2pPr>
            <a:lvl3pPr marL="914400" indent="0">
              <a:buNone/>
              <a:defRPr sz="3600" b="1">
                <a:solidFill>
                  <a:schemeClr val="bg2"/>
                </a:solidFill>
                <a:latin typeface="+mj-lt"/>
              </a:defRPr>
            </a:lvl3pPr>
            <a:lvl4pPr marL="1371600" indent="0">
              <a:buNone/>
              <a:defRPr sz="3600" b="1">
                <a:solidFill>
                  <a:schemeClr val="bg2"/>
                </a:solidFill>
                <a:latin typeface="+mj-lt"/>
              </a:defRPr>
            </a:lvl4pPr>
            <a:lvl5pPr marL="1828800" indent="0">
              <a:buNone/>
              <a:defRPr sz="3600" b="1">
                <a:solidFill>
                  <a:schemeClr val="bg2"/>
                </a:solidFill>
                <a:latin typeface="+mj-lt"/>
              </a:defRPr>
            </a:lvl5pPr>
          </a:lstStyle>
          <a:p>
            <a:pPr lvl="0" rtl="0"/>
            <a:r>
              <a:rPr lang="ko-KR" altLang="en-US" noProof="0" dirty="0"/>
              <a:t>전자 메일</a:t>
            </a:r>
            <a:r>
              <a:rPr lang="en-US" altLang="ko-KR" noProof="0" dirty="0"/>
              <a:t>:</a:t>
            </a:r>
            <a:endParaRPr lang="ko-KR" altLang="en-US" noProof="0" dirty="0"/>
          </a:p>
        </p:txBody>
      </p:sp>
      <p:sp>
        <p:nvSpPr>
          <p:cNvPr id="26" name="텍스트 개체 틀 3">
            <a:extLst>
              <a:ext uri="{FF2B5EF4-FFF2-40B4-BE49-F238E27FC236}">
                <a16:creationId xmlns:a16="http://schemas.microsoft.com/office/drawing/2014/main" id="{94772DA1-74CC-430C-9A8E-5A6586692CA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1850" y="4650785"/>
            <a:ext cx="4586288" cy="364479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2000" b="1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3600" b="1">
                <a:solidFill>
                  <a:schemeClr val="bg2"/>
                </a:solidFill>
                <a:latin typeface="+mj-lt"/>
              </a:defRPr>
            </a:lvl2pPr>
            <a:lvl3pPr marL="914400" indent="0">
              <a:buNone/>
              <a:defRPr sz="3600" b="1">
                <a:solidFill>
                  <a:schemeClr val="bg2"/>
                </a:solidFill>
                <a:latin typeface="+mj-lt"/>
              </a:defRPr>
            </a:lvl3pPr>
            <a:lvl4pPr marL="1371600" indent="0">
              <a:buNone/>
              <a:defRPr sz="3600" b="1">
                <a:solidFill>
                  <a:schemeClr val="bg2"/>
                </a:solidFill>
                <a:latin typeface="+mj-lt"/>
              </a:defRPr>
            </a:lvl4pPr>
            <a:lvl5pPr marL="1828800" indent="0">
              <a:buNone/>
              <a:defRPr sz="3600" b="1">
                <a:solidFill>
                  <a:schemeClr val="bg2"/>
                </a:solidFill>
                <a:latin typeface="+mj-lt"/>
              </a:defRPr>
            </a:lvl5pPr>
          </a:lstStyle>
          <a:p>
            <a:pPr lvl="0" rtl="0"/>
            <a:r>
              <a:rPr lang="en-US" altLang="ko-KR" noProof="0" dirty="0"/>
              <a:t>Bergqvist@vanarsdelltd.com</a:t>
            </a:r>
            <a:endParaRPr lang="ko-KR" altLang="en-US" noProof="0" dirty="0"/>
          </a:p>
        </p:txBody>
      </p:sp>
      <p:sp>
        <p:nvSpPr>
          <p:cNvPr id="27" name="텍스트 개체 틀 3">
            <a:extLst>
              <a:ext uri="{FF2B5EF4-FFF2-40B4-BE49-F238E27FC236}">
                <a16:creationId xmlns:a16="http://schemas.microsoft.com/office/drawing/2014/main" id="{7A073B5B-2BE3-49D1-A646-1492F534C94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31850" y="5153025"/>
            <a:ext cx="4586288" cy="230941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lang="ru-RU" sz="1700" b="0" i="1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defRPr>
            </a:lvl1pPr>
            <a:lvl2pPr marL="457200" indent="0">
              <a:buNone/>
              <a:defRPr sz="3600" b="1">
                <a:solidFill>
                  <a:schemeClr val="bg2"/>
                </a:solidFill>
                <a:latin typeface="+mj-lt"/>
              </a:defRPr>
            </a:lvl2pPr>
            <a:lvl3pPr marL="914400" indent="0">
              <a:buNone/>
              <a:defRPr sz="3600" b="1">
                <a:solidFill>
                  <a:schemeClr val="bg2"/>
                </a:solidFill>
                <a:latin typeface="+mj-lt"/>
              </a:defRPr>
            </a:lvl3pPr>
            <a:lvl4pPr marL="1371600" indent="0">
              <a:buNone/>
              <a:defRPr sz="3600" b="1">
                <a:solidFill>
                  <a:schemeClr val="bg2"/>
                </a:solidFill>
                <a:latin typeface="+mj-lt"/>
              </a:defRPr>
            </a:lvl4pPr>
            <a:lvl5pPr marL="1828800" indent="0">
              <a:buNone/>
              <a:defRPr sz="3600" b="1">
                <a:solidFill>
                  <a:schemeClr val="bg2"/>
                </a:solidFill>
                <a:latin typeface="+mj-lt"/>
              </a:defRPr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ko-KR" altLang="en-US" noProof="0" dirty="0"/>
              <a:t>웹 사이트</a:t>
            </a:r>
            <a:r>
              <a:rPr lang="en-US" altLang="ko-KR" noProof="0" dirty="0"/>
              <a:t>:</a:t>
            </a:r>
            <a:endParaRPr lang="ko-KR" altLang="en-US" noProof="0" dirty="0"/>
          </a:p>
        </p:txBody>
      </p:sp>
      <p:sp>
        <p:nvSpPr>
          <p:cNvPr id="28" name="텍스트 개체 틀 3">
            <a:extLst>
              <a:ext uri="{FF2B5EF4-FFF2-40B4-BE49-F238E27FC236}">
                <a16:creationId xmlns:a16="http://schemas.microsoft.com/office/drawing/2014/main" id="{52D10EDD-0329-4443-8665-7603E4A83B1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24950" y="5363814"/>
            <a:ext cx="4586288" cy="364479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2000" b="1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3600" b="1">
                <a:solidFill>
                  <a:schemeClr val="bg2"/>
                </a:solidFill>
                <a:latin typeface="+mj-lt"/>
              </a:defRPr>
            </a:lvl2pPr>
            <a:lvl3pPr marL="914400" indent="0">
              <a:buNone/>
              <a:defRPr sz="3600" b="1">
                <a:solidFill>
                  <a:schemeClr val="bg2"/>
                </a:solidFill>
                <a:latin typeface="+mj-lt"/>
              </a:defRPr>
            </a:lvl3pPr>
            <a:lvl4pPr marL="1371600" indent="0">
              <a:buNone/>
              <a:defRPr sz="3600" b="1">
                <a:solidFill>
                  <a:schemeClr val="bg2"/>
                </a:solidFill>
                <a:latin typeface="+mj-lt"/>
              </a:defRPr>
            </a:lvl4pPr>
            <a:lvl5pPr marL="1828800" indent="0">
              <a:buNone/>
              <a:defRPr sz="3600" b="1">
                <a:solidFill>
                  <a:schemeClr val="bg2"/>
                </a:solidFill>
                <a:latin typeface="+mj-lt"/>
              </a:defRPr>
            </a:lvl5pPr>
          </a:lstStyle>
          <a:p>
            <a:pPr lvl="0" rtl="0"/>
            <a:r>
              <a:rPr lang="en-US" altLang="ko-KR" noProof="0" dirty="0"/>
              <a:t>www.vanarsdelltd.com</a:t>
            </a:r>
            <a:endParaRPr lang="ko-KR" altLang="en-US" noProof="0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F591C52-0202-44BA-A6BE-E2362516B893}"/>
              </a:ext>
            </a:extLst>
          </p:cNvPr>
          <p:cNvGrpSpPr/>
          <p:nvPr userDrawn="1"/>
        </p:nvGrpSpPr>
        <p:grpSpPr>
          <a:xfrm>
            <a:off x="801544" y="2750589"/>
            <a:ext cx="3754643" cy="100800"/>
            <a:chOff x="808549" y="2750589"/>
            <a:chExt cx="3754643" cy="100800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59E4D57E-4989-4939-A31F-637543FAB606}"/>
                </a:ext>
              </a:extLst>
            </p:cNvPr>
            <p:cNvGrpSpPr/>
            <p:nvPr userDrawn="1"/>
          </p:nvGrpSpPr>
          <p:grpSpPr>
            <a:xfrm flipH="1">
              <a:off x="808549" y="2750589"/>
              <a:ext cx="3682321" cy="100800"/>
              <a:chOff x="1033455" y="3240138"/>
              <a:chExt cx="2400945" cy="100800"/>
            </a:xfrm>
          </p:grpSpPr>
          <p:cxnSp>
            <p:nvCxnSpPr>
              <p:cNvPr id="12" name="직선 연결선(S) 11">
                <a:extLst>
                  <a:ext uri="{FF2B5EF4-FFF2-40B4-BE49-F238E27FC236}">
                    <a16:creationId xmlns:a16="http://schemas.microsoft.com/office/drawing/2014/main" id="{370B72A7-B625-48B8-88E6-BCE2A4DD531E}"/>
                  </a:ext>
                </a:extLst>
              </p:cNvPr>
              <p:cNvCxnSpPr/>
              <p:nvPr userDrawn="1"/>
            </p:nvCxnSpPr>
            <p:spPr>
              <a:xfrm>
                <a:off x="1033455" y="3285674"/>
                <a:ext cx="2350546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01ED729F-F8A5-4244-9776-4935C260F11F}"/>
                  </a:ext>
                </a:extLst>
              </p:cNvPr>
              <p:cNvSpPr/>
              <p:nvPr userDrawn="1"/>
            </p:nvSpPr>
            <p:spPr>
              <a:xfrm>
                <a:off x="3368676" y="3240138"/>
                <a:ext cx="65724" cy="100800"/>
              </a:xfrm>
              <a:prstGeom prst="ellipse">
                <a:avLst/>
              </a:prstGeom>
              <a:solidFill>
                <a:schemeClr val="bg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rtl="0"/>
                <a:endParaRPr lang="ko-KR" altLang="en-US" noProof="0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BECBEDE0-51BB-48BD-AAAD-63B6F60C1D57}"/>
                </a:ext>
              </a:extLst>
            </p:cNvPr>
            <p:cNvSpPr/>
            <p:nvPr userDrawn="1"/>
          </p:nvSpPr>
          <p:spPr>
            <a:xfrm flipH="1">
              <a:off x="4462391" y="2750589"/>
              <a:ext cx="100801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ko-KR" altLang="en-US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63E1608D-F119-4C0D-8D91-7CB089C037C8}"/>
              </a:ext>
            </a:extLst>
          </p:cNvPr>
          <p:cNvGrpSpPr/>
          <p:nvPr userDrawn="1"/>
        </p:nvGrpSpPr>
        <p:grpSpPr>
          <a:xfrm>
            <a:off x="801544" y="1660573"/>
            <a:ext cx="3782200" cy="105664"/>
            <a:chOff x="808549" y="2745725"/>
            <a:chExt cx="3782200" cy="105664"/>
          </a:xfrm>
        </p:grpSpPr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EBDC0121-6865-4B65-A28B-1CEDB16AAD9E}"/>
                </a:ext>
              </a:extLst>
            </p:cNvPr>
            <p:cNvGrpSpPr/>
            <p:nvPr userDrawn="1"/>
          </p:nvGrpSpPr>
          <p:grpSpPr>
            <a:xfrm flipH="1">
              <a:off x="808549" y="2750589"/>
              <a:ext cx="3682321" cy="100800"/>
              <a:chOff x="1033455" y="3240138"/>
              <a:chExt cx="2400945" cy="100800"/>
            </a:xfrm>
          </p:grpSpPr>
          <p:cxnSp>
            <p:nvCxnSpPr>
              <p:cNvPr id="35" name="직선 연결선(S) 34">
                <a:extLst>
                  <a:ext uri="{FF2B5EF4-FFF2-40B4-BE49-F238E27FC236}">
                    <a16:creationId xmlns:a16="http://schemas.microsoft.com/office/drawing/2014/main" id="{386E3714-07DE-4318-B5BC-25F879B97D59}"/>
                  </a:ext>
                </a:extLst>
              </p:cNvPr>
              <p:cNvCxnSpPr/>
              <p:nvPr userDrawn="1"/>
            </p:nvCxnSpPr>
            <p:spPr>
              <a:xfrm>
                <a:off x="1033455" y="3285674"/>
                <a:ext cx="2350546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타원 35">
                <a:extLst>
                  <a:ext uri="{FF2B5EF4-FFF2-40B4-BE49-F238E27FC236}">
                    <a16:creationId xmlns:a16="http://schemas.microsoft.com/office/drawing/2014/main" id="{2ECCE30B-E848-4C5E-83A1-A811D489E7B8}"/>
                  </a:ext>
                </a:extLst>
              </p:cNvPr>
              <p:cNvSpPr/>
              <p:nvPr userDrawn="1"/>
            </p:nvSpPr>
            <p:spPr>
              <a:xfrm>
                <a:off x="3368676" y="3240138"/>
                <a:ext cx="65724" cy="100800"/>
              </a:xfrm>
              <a:prstGeom prst="ellipse">
                <a:avLst/>
              </a:prstGeom>
              <a:solidFill>
                <a:schemeClr val="bg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rtl="0"/>
                <a:endParaRPr lang="ko-KR" altLang="en-US" noProof="0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09817AEC-C67C-49A3-AC5A-669FD4D6D586}"/>
                </a:ext>
              </a:extLst>
            </p:cNvPr>
            <p:cNvSpPr/>
            <p:nvPr userDrawn="1"/>
          </p:nvSpPr>
          <p:spPr>
            <a:xfrm flipH="1">
              <a:off x="4489948" y="2745725"/>
              <a:ext cx="100801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ko-KR" altLang="en-US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491838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부록 콘텐츠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E8E3FDB8-6D5C-48FE-99EA-7EC60F4D819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6C5B5AA-0D95-4C33-8EBC-90401B51BDB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032" y="1912946"/>
            <a:ext cx="12185968" cy="3493008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ko-KR" altLang="en-US" noProof="0" dirty="0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D9775F3-A041-479A-8038-652B7D9C7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/>
              <a:t>MM.DD.20XX</a:t>
            </a:r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9BEDD04-BE4E-4B91-B13E-0C4FB3E16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/>
              <a:t>바닥글 추가</a:t>
            </a:r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06DF5D8-12DC-494E-B0F1-2E9C86A14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8D581BC7-E183-40DB-AC97-C19EA4EB8894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ABF87C9E-53A2-4DE1-89DC-3907BE2E3D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48934" y="457496"/>
            <a:ext cx="4494133" cy="804338"/>
          </a:xfrm>
        </p:spPr>
        <p:txBody>
          <a:bodyPr lIns="0" tIns="0" rIns="0" bIns="0" rtlCol="0" anchor="b">
            <a:normAutofit/>
          </a:bodyPr>
          <a:lstStyle>
            <a:lvl1pPr algn="ctr">
              <a:defRPr sz="3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dirty="0"/>
              <a:t>부록</a:t>
            </a:r>
          </a:p>
        </p:txBody>
      </p:sp>
      <p:sp>
        <p:nvSpPr>
          <p:cNvPr id="10" name="그림 개체 틀 10">
            <a:extLst>
              <a:ext uri="{FF2B5EF4-FFF2-40B4-BE49-F238E27FC236}">
                <a16:creationId xmlns:a16="http://schemas.microsoft.com/office/drawing/2014/main" id="{A541F291-2E4B-474E-9ED0-55C97A2A066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ko-KR" altLang="en-US" noProof="0" dirty="0"/>
          </a:p>
        </p:txBody>
      </p:sp>
      <p:cxnSp>
        <p:nvCxnSpPr>
          <p:cNvPr id="17" name="직선 연결선(S) 16">
            <a:extLst>
              <a:ext uri="{FF2B5EF4-FFF2-40B4-BE49-F238E27FC236}">
                <a16:creationId xmlns:a16="http://schemas.microsoft.com/office/drawing/2014/main" id="{6150998C-CF95-4C6F-8962-8EB2DB30177D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타원 17">
            <a:extLst>
              <a:ext uri="{FF2B5EF4-FFF2-40B4-BE49-F238E27FC236}">
                <a16:creationId xmlns:a16="http://schemas.microsoft.com/office/drawing/2014/main" id="{F86A2ACD-8CF5-48A3-A678-E213A809B332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9" name="직선 연결선(S) 18">
            <a:extLst>
              <a:ext uri="{FF2B5EF4-FFF2-40B4-BE49-F238E27FC236}">
                <a16:creationId xmlns:a16="http://schemas.microsoft.com/office/drawing/2014/main" id="{F00811BB-0E37-4D70-84A5-97B3FBEDCBE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타원 19">
            <a:extLst>
              <a:ext uri="{FF2B5EF4-FFF2-40B4-BE49-F238E27FC236}">
                <a16:creationId xmlns:a16="http://schemas.microsoft.com/office/drawing/2014/main" id="{D03B3046-0457-4D23-8E0C-64E3FCD620BB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908B302A-0F76-466E-9FCE-DCEECCBCF6C9}"/>
              </a:ext>
            </a:extLst>
          </p:cNvPr>
          <p:cNvGrpSpPr/>
          <p:nvPr userDrawn="1"/>
        </p:nvGrpSpPr>
        <p:grpSpPr>
          <a:xfrm>
            <a:off x="5584502" y="1509426"/>
            <a:ext cx="1023048" cy="100800"/>
            <a:chOff x="5580572" y="1509426"/>
            <a:chExt cx="1023048" cy="100800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59E4D57E-4989-4939-A31F-637543FAB606}"/>
                </a:ext>
              </a:extLst>
            </p:cNvPr>
            <p:cNvGrpSpPr/>
            <p:nvPr userDrawn="1"/>
          </p:nvGrpSpPr>
          <p:grpSpPr>
            <a:xfrm flipH="1">
              <a:off x="5580572" y="1509426"/>
              <a:ext cx="981568" cy="100800"/>
              <a:chOff x="2241269" y="3240138"/>
              <a:chExt cx="640002" cy="100800"/>
            </a:xfrm>
          </p:grpSpPr>
          <p:cxnSp>
            <p:nvCxnSpPr>
              <p:cNvPr id="12" name="직선 연결선(S) 11">
                <a:extLst>
                  <a:ext uri="{FF2B5EF4-FFF2-40B4-BE49-F238E27FC236}">
                    <a16:creationId xmlns:a16="http://schemas.microsoft.com/office/drawing/2014/main" id="{370B72A7-B625-48B8-88E6-BCE2A4DD531E}"/>
                  </a:ext>
                </a:extLst>
              </p:cNvPr>
              <p:cNvCxnSpPr/>
              <p:nvPr userDrawn="1"/>
            </p:nvCxnSpPr>
            <p:spPr>
              <a:xfrm>
                <a:off x="2241269" y="3290538"/>
                <a:ext cx="596207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01ED729F-F8A5-4244-9776-4935C260F11F}"/>
                  </a:ext>
                </a:extLst>
              </p:cNvPr>
              <p:cNvSpPr/>
              <p:nvPr userDrawn="1"/>
            </p:nvSpPr>
            <p:spPr>
              <a:xfrm>
                <a:off x="2815547" y="3240138"/>
                <a:ext cx="65724" cy="100800"/>
              </a:xfrm>
              <a:prstGeom prst="ellipse">
                <a:avLst/>
              </a:prstGeom>
              <a:solidFill>
                <a:schemeClr val="bg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rtl="0"/>
                <a:endParaRPr lang="ko-KR" altLang="en-US" noProof="0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427C0C4F-6341-4BE0-931E-AAA6EA2AF137}"/>
                </a:ext>
              </a:extLst>
            </p:cNvPr>
            <p:cNvSpPr/>
            <p:nvPr userDrawn="1"/>
          </p:nvSpPr>
          <p:spPr>
            <a:xfrm flipH="1">
              <a:off x="6502819" y="1509426"/>
              <a:ext cx="100801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ko-KR" altLang="en-US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5148439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추천사 콘텐츠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E8E3FDB8-6D5C-48FE-99EA-7EC60F4D819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D9775F3-A041-479A-8038-652B7D9C7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/>
              <a:t>MM.DD.20XX</a:t>
            </a:r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9BEDD04-BE4E-4B91-B13E-0C4FB3E16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/>
              <a:t>바닥글 추가</a:t>
            </a:r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06DF5D8-12DC-494E-B0F1-2E9C86A14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8D581BC7-E183-40DB-AC97-C19EA4EB8894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ABF87C9E-53A2-4DE1-89DC-3907BE2E3D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04263" y="707529"/>
            <a:ext cx="6310887" cy="569086"/>
          </a:xfrm>
        </p:spPr>
        <p:txBody>
          <a:bodyPr lIns="0" tIns="0" rIns="0" bIns="0" rtlCol="0" anchor="b">
            <a:normAutofit/>
          </a:bodyPr>
          <a:lstStyle>
            <a:lvl1pPr algn="r">
              <a:defRPr sz="3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dirty="0" err="1"/>
              <a:t>추천사</a:t>
            </a:r>
            <a:endParaRPr lang="ko-KR" altLang="en-US" noProof="0" dirty="0"/>
          </a:p>
        </p:txBody>
      </p:sp>
      <p:sp>
        <p:nvSpPr>
          <p:cNvPr id="10" name="그림 개체 틀 10">
            <a:extLst>
              <a:ext uri="{FF2B5EF4-FFF2-40B4-BE49-F238E27FC236}">
                <a16:creationId xmlns:a16="http://schemas.microsoft.com/office/drawing/2014/main" id="{A541F291-2E4B-474E-9ED0-55C97A2A066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ko-KR" altLang="en-US" noProof="0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59E4D57E-4989-4939-A31F-637543FAB606}"/>
              </a:ext>
            </a:extLst>
          </p:cNvPr>
          <p:cNvGrpSpPr/>
          <p:nvPr userDrawn="1"/>
        </p:nvGrpSpPr>
        <p:grpSpPr>
          <a:xfrm flipH="1">
            <a:off x="9987698" y="1375202"/>
            <a:ext cx="2204304" cy="100800"/>
            <a:chOff x="675502" y="3240138"/>
            <a:chExt cx="1376298" cy="100800"/>
          </a:xfrm>
        </p:grpSpPr>
        <p:cxnSp>
          <p:nvCxnSpPr>
            <p:cNvPr id="12" name="직선 연결선(S) 11">
              <a:extLst>
                <a:ext uri="{FF2B5EF4-FFF2-40B4-BE49-F238E27FC236}">
                  <a16:creationId xmlns:a16="http://schemas.microsoft.com/office/drawing/2014/main" id="{370B72A7-B625-48B8-88E6-BCE2A4DD531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75502" y="3290538"/>
              <a:ext cx="1358099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01ED729F-F8A5-4244-9776-4935C260F11F}"/>
                </a:ext>
              </a:extLst>
            </p:cNvPr>
            <p:cNvSpPr/>
            <p:nvPr userDrawn="1"/>
          </p:nvSpPr>
          <p:spPr>
            <a:xfrm>
              <a:off x="1986076" y="3240138"/>
              <a:ext cx="65724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ko-KR" altLang="en-US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cxnSp>
        <p:nvCxnSpPr>
          <p:cNvPr id="17" name="직선 연결선(S) 16">
            <a:extLst>
              <a:ext uri="{FF2B5EF4-FFF2-40B4-BE49-F238E27FC236}">
                <a16:creationId xmlns:a16="http://schemas.microsoft.com/office/drawing/2014/main" id="{6150998C-CF95-4C6F-8962-8EB2DB30177D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타원 17">
            <a:extLst>
              <a:ext uri="{FF2B5EF4-FFF2-40B4-BE49-F238E27FC236}">
                <a16:creationId xmlns:a16="http://schemas.microsoft.com/office/drawing/2014/main" id="{F86A2ACD-8CF5-48A3-A678-E213A809B332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9" name="직선 연결선(S) 18">
            <a:extLst>
              <a:ext uri="{FF2B5EF4-FFF2-40B4-BE49-F238E27FC236}">
                <a16:creationId xmlns:a16="http://schemas.microsoft.com/office/drawing/2014/main" id="{F00811BB-0E37-4D70-84A5-97B3FBEDCBE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타원 19">
            <a:extLst>
              <a:ext uri="{FF2B5EF4-FFF2-40B4-BE49-F238E27FC236}">
                <a16:creationId xmlns:a16="http://schemas.microsoft.com/office/drawing/2014/main" id="{D03B3046-0457-4D23-8E0C-64E3FCD620BB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0" name="텍스트 개체 틀 2">
            <a:extLst>
              <a:ext uri="{FF2B5EF4-FFF2-40B4-BE49-F238E27FC236}">
                <a16:creationId xmlns:a16="http://schemas.microsoft.com/office/drawing/2014/main" id="{4A98AB01-9578-4430-96AD-F434AF0CDA20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822459" y="4996962"/>
            <a:ext cx="1625324" cy="328343"/>
          </a:xfrm>
        </p:spPr>
        <p:txBody>
          <a:bodyPr lIns="0" tIns="0" rIns="0" bIns="0"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600" i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 dirty="0"/>
              <a:t>고객 직함</a:t>
            </a:r>
          </a:p>
        </p:txBody>
      </p:sp>
      <p:sp>
        <p:nvSpPr>
          <p:cNvPr id="41" name="텍스트 개체 틀 2">
            <a:extLst>
              <a:ext uri="{FF2B5EF4-FFF2-40B4-BE49-F238E27FC236}">
                <a16:creationId xmlns:a16="http://schemas.microsoft.com/office/drawing/2014/main" id="{EF9D60F2-A1FB-4A95-997B-A4F1723AC1EC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822459" y="4191894"/>
            <a:ext cx="1625324" cy="720726"/>
          </a:xfrm>
        </p:spPr>
        <p:txBody>
          <a:bodyPr lIns="0" tIns="0" rIns="0" bIns="0" rtlCol="0" anchor="b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 dirty="0"/>
              <a:t>마스터 편집</a:t>
            </a:r>
            <a:br>
              <a:rPr lang="ko-KR" altLang="en-US" noProof="0" dirty="0"/>
            </a:br>
            <a:r>
              <a:rPr lang="ko-KR" altLang="en-US" noProof="0" dirty="0"/>
              <a:t>텍스트</a:t>
            </a:r>
          </a:p>
        </p:txBody>
      </p:sp>
      <p:sp>
        <p:nvSpPr>
          <p:cNvPr id="42" name="그림 개체 틀 2">
            <a:extLst>
              <a:ext uri="{FF2B5EF4-FFF2-40B4-BE49-F238E27FC236}">
                <a16:creationId xmlns:a16="http://schemas.microsoft.com/office/drawing/2014/main" id="{76A56D2A-42F0-40C5-96D7-B1AC33152A85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2447783" y="4435460"/>
            <a:ext cx="1106424" cy="1106423"/>
          </a:xfrm>
          <a:prstGeom prst="ellipse">
            <a:avLst/>
          </a:prstGeom>
          <a:ln w="12700">
            <a:solidFill>
              <a:schemeClr val="bg1">
                <a:lumMod val="50000"/>
                <a:lumOff val="50000"/>
              </a:schemeClr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ko-KR" altLang="en-US" noProof="0" dirty="0"/>
          </a:p>
        </p:txBody>
      </p:sp>
      <p:cxnSp>
        <p:nvCxnSpPr>
          <p:cNvPr id="43" name="직선 연결선(S) 42">
            <a:extLst>
              <a:ext uri="{FF2B5EF4-FFF2-40B4-BE49-F238E27FC236}">
                <a16:creationId xmlns:a16="http://schemas.microsoft.com/office/drawing/2014/main" id="{CF6D1C91-9136-4678-A712-92BE9B3902C4}"/>
              </a:ext>
            </a:extLst>
          </p:cNvPr>
          <p:cNvCxnSpPr>
            <a:cxnSpLocks/>
          </p:cNvCxnSpPr>
          <p:nvPr userDrawn="1"/>
        </p:nvCxnSpPr>
        <p:spPr>
          <a:xfrm flipV="1">
            <a:off x="3000995" y="3984820"/>
            <a:ext cx="0" cy="442551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2D92A7B-1C40-4AEB-92C3-C35F8C01F1FA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803253" y="1769589"/>
            <a:ext cx="3044973" cy="2212848"/>
          </a:xfrm>
          <a:custGeom>
            <a:avLst/>
            <a:gdLst>
              <a:gd name="connsiteX0" fmla="*/ 0 w 3044952"/>
              <a:gd name="connsiteY0" fmla="*/ 368815 h 2212848"/>
              <a:gd name="connsiteX1" fmla="*/ 368815 w 3044952"/>
              <a:gd name="connsiteY1" fmla="*/ 0 h 2212848"/>
              <a:gd name="connsiteX2" fmla="*/ 2676137 w 3044952"/>
              <a:gd name="connsiteY2" fmla="*/ 0 h 2212848"/>
              <a:gd name="connsiteX3" fmla="*/ 3044952 w 3044952"/>
              <a:gd name="connsiteY3" fmla="*/ 368815 h 2212848"/>
              <a:gd name="connsiteX4" fmla="*/ 3044952 w 3044952"/>
              <a:gd name="connsiteY4" fmla="*/ 1844033 h 2212848"/>
              <a:gd name="connsiteX5" fmla="*/ 2676137 w 3044952"/>
              <a:gd name="connsiteY5" fmla="*/ 2212848 h 2212848"/>
              <a:gd name="connsiteX6" fmla="*/ 368815 w 3044952"/>
              <a:gd name="connsiteY6" fmla="*/ 2212848 h 2212848"/>
              <a:gd name="connsiteX7" fmla="*/ 0 w 3044952"/>
              <a:gd name="connsiteY7" fmla="*/ 1844033 h 2212848"/>
              <a:gd name="connsiteX8" fmla="*/ 0 w 3044952"/>
              <a:gd name="connsiteY8" fmla="*/ 368815 h 2212848"/>
              <a:gd name="connsiteX0" fmla="*/ 0 w 3044952"/>
              <a:gd name="connsiteY0" fmla="*/ 368815 h 2212848"/>
              <a:gd name="connsiteX1" fmla="*/ 254515 w 3044952"/>
              <a:gd name="connsiteY1" fmla="*/ 0 h 2212848"/>
              <a:gd name="connsiteX2" fmla="*/ 2676137 w 3044952"/>
              <a:gd name="connsiteY2" fmla="*/ 0 h 2212848"/>
              <a:gd name="connsiteX3" fmla="*/ 3044952 w 3044952"/>
              <a:gd name="connsiteY3" fmla="*/ 368815 h 2212848"/>
              <a:gd name="connsiteX4" fmla="*/ 3044952 w 3044952"/>
              <a:gd name="connsiteY4" fmla="*/ 1844033 h 2212848"/>
              <a:gd name="connsiteX5" fmla="*/ 2676137 w 3044952"/>
              <a:gd name="connsiteY5" fmla="*/ 2212848 h 2212848"/>
              <a:gd name="connsiteX6" fmla="*/ 368815 w 3044952"/>
              <a:gd name="connsiteY6" fmla="*/ 2212848 h 2212848"/>
              <a:gd name="connsiteX7" fmla="*/ 0 w 3044952"/>
              <a:gd name="connsiteY7" fmla="*/ 1844033 h 2212848"/>
              <a:gd name="connsiteX8" fmla="*/ 0 w 3044952"/>
              <a:gd name="connsiteY8" fmla="*/ 368815 h 2212848"/>
              <a:gd name="connsiteX0" fmla="*/ 0 w 3044952"/>
              <a:gd name="connsiteY0" fmla="*/ 368815 h 2212848"/>
              <a:gd name="connsiteX1" fmla="*/ 254515 w 3044952"/>
              <a:gd name="connsiteY1" fmla="*/ 0 h 2212848"/>
              <a:gd name="connsiteX2" fmla="*/ 2842392 w 3044952"/>
              <a:gd name="connsiteY2" fmla="*/ 0 h 2212848"/>
              <a:gd name="connsiteX3" fmla="*/ 3044952 w 3044952"/>
              <a:gd name="connsiteY3" fmla="*/ 368815 h 2212848"/>
              <a:gd name="connsiteX4" fmla="*/ 3044952 w 3044952"/>
              <a:gd name="connsiteY4" fmla="*/ 1844033 h 2212848"/>
              <a:gd name="connsiteX5" fmla="*/ 2676137 w 3044952"/>
              <a:gd name="connsiteY5" fmla="*/ 2212848 h 2212848"/>
              <a:gd name="connsiteX6" fmla="*/ 368815 w 3044952"/>
              <a:gd name="connsiteY6" fmla="*/ 2212848 h 2212848"/>
              <a:gd name="connsiteX7" fmla="*/ 0 w 3044952"/>
              <a:gd name="connsiteY7" fmla="*/ 1844033 h 2212848"/>
              <a:gd name="connsiteX8" fmla="*/ 0 w 3044952"/>
              <a:gd name="connsiteY8" fmla="*/ 368815 h 2212848"/>
              <a:gd name="connsiteX0" fmla="*/ 21 w 3044973"/>
              <a:gd name="connsiteY0" fmla="*/ 368815 h 2212848"/>
              <a:gd name="connsiteX1" fmla="*/ 197386 w 3044973"/>
              <a:gd name="connsiteY1" fmla="*/ 0 h 2212848"/>
              <a:gd name="connsiteX2" fmla="*/ 2842413 w 3044973"/>
              <a:gd name="connsiteY2" fmla="*/ 0 h 2212848"/>
              <a:gd name="connsiteX3" fmla="*/ 3044973 w 3044973"/>
              <a:gd name="connsiteY3" fmla="*/ 368815 h 2212848"/>
              <a:gd name="connsiteX4" fmla="*/ 3044973 w 3044973"/>
              <a:gd name="connsiteY4" fmla="*/ 1844033 h 2212848"/>
              <a:gd name="connsiteX5" fmla="*/ 2676158 w 3044973"/>
              <a:gd name="connsiteY5" fmla="*/ 2212848 h 2212848"/>
              <a:gd name="connsiteX6" fmla="*/ 368836 w 3044973"/>
              <a:gd name="connsiteY6" fmla="*/ 2212848 h 2212848"/>
              <a:gd name="connsiteX7" fmla="*/ 21 w 3044973"/>
              <a:gd name="connsiteY7" fmla="*/ 1844033 h 2212848"/>
              <a:gd name="connsiteX8" fmla="*/ 21 w 3044973"/>
              <a:gd name="connsiteY8" fmla="*/ 368815 h 2212848"/>
              <a:gd name="connsiteX0" fmla="*/ 21 w 3044973"/>
              <a:gd name="connsiteY0" fmla="*/ 368815 h 2212848"/>
              <a:gd name="connsiteX1" fmla="*/ 197386 w 3044973"/>
              <a:gd name="connsiteY1" fmla="*/ 0 h 2212848"/>
              <a:gd name="connsiteX2" fmla="*/ 2842413 w 3044973"/>
              <a:gd name="connsiteY2" fmla="*/ 0 h 2212848"/>
              <a:gd name="connsiteX3" fmla="*/ 3044973 w 3044973"/>
              <a:gd name="connsiteY3" fmla="*/ 368815 h 2212848"/>
              <a:gd name="connsiteX4" fmla="*/ 3044973 w 3044973"/>
              <a:gd name="connsiteY4" fmla="*/ 1844033 h 2212848"/>
              <a:gd name="connsiteX5" fmla="*/ 2676158 w 3044973"/>
              <a:gd name="connsiteY5" fmla="*/ 2212848 h 2212848"/>
              <a:gd name="connsiteX6" fmla="*/ 233754 w 3044973"/>
              <a:gd name="connsiteY6" fmla="*/ 2207652 h 2212848"/>
              <a:gd name="connsiteX7" fmla="*/ 21 w 3044973"/>
              <a:gd name="connsiteY7" fmla="*/ 1844033 h 2212848"/>
              <a:gd name="connsiteX8" fmla="*/ 21 w 3044973"/>
              <a:gd name="connsiteY8" fmla="*/ 368815 h 2212848"/>
              <a:gd name="connsiteX0" fmla="*/ 21 w 3044973"/>
              <a:gd name="connsiteY0" fmla="*/ 368815 h 2212848"/>
              <a:gd name="connsiteX1" fmla="*/ 197386 w 3044973"/>
              <a:gd name="connsiteY1" fmla="*/ 0 h 2212848"/>
              <a:gd name="connsiteX2" fmla="*/ 2842413 w 3044973"/>
              <a:gd name="connsiteY2" fmla="*/ 0 h 2212848"/>
              <a:gd name="connsiteX3" fmla="*/ 3044973 w 3044973"/>
              <a:gd name="connsiteY3" fmla="*/ 368815 h 2212848"/>
              <a:gd name="connsiteX4" fmla="*/ 3044973 w 3044973"/>
              <a:gd name="connsiteY4" fmla="*/ 1844033 h 2212848"/>
              <a:gd name="connsiteX5" fmla="*/ 2842413 w 3044973"/>
              <a:gd name="connsiteY5" fmla="*/ 2212848 h 2212848"/>
              <a:gd name="connsiteX6" fmla="*/ 233754 w 3044973"/>
              <a:gd name="connsiteY6" fmla="*/ 2207652 h 2212848"/>
              <a:gd name="connsiteX7" fmla="*/ 21 w 3044973"/>
              <a:gd name="connsiteY7" fmla="*/ 1844033 h 2212848"/>
              <a:gd name="connsiteX8" fmla="*/ 21 w 3044973"/>
              <a:gd name="connsiteY8" fmla="*/ 368815 h 2212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44973" h="2212848">
                <a:moveTo>
                  <a:pt x="21" y="368815"/>
                </a:moveTo>
                <a:cubicBezTo>
                  <a:pt x="21" y="165124"/>
                  <a:pt x="-6305" y="0"/>
                  <a:pt x="197386" y="0"/>
                </a:cubicBezTo>
                <a:lnTo>
                  <a:pt x="2842413" y="0"/>
                </a:lnTo>
                <a:cubicBezTo>
                  <a:pt x="3046104" y="0"/>
                  <a:pt x="3044973" y="165124"/>
                  <a:pt x="3044973" y="368815"/>
                </a:cubicBezTo>
                <a:lnTo>
                  <a:pt x="3044973" y="1844033"/>
                </a:lnTo>
                <a:cubicBezTo>
                  <a:pt x="3044973" y="2047724"/>
                  <a:pt x="3046104" y="2212848"/>
                  <a:pt x="2842413" y="2212848"/>
                </a:cubicBezTo>
                <a:lnTo>
                  <a:pt x="233754" y="2207652"/>
                </a:lnTo>
                <a:cubicBezTo>
                  <a:pt x="30063" y="2207652"/>
                  <a:pt x="21" y="2047724"/>
                  <a:pt x="21" y="1844033"/>
                </a:cubicBezTo>
                <a:lnTo>
                  <a:pt x="21" y="368815"/>
                </a:lnTo>
                <a:close/>
              </a:path>
            </a:pathLst>
          </a:custGeom>
          <a:ln>
            <a:solidFill>
              <a:schemeClr val="bg1">
                <a:lumMod val="50000"/>
                <a:lumOff val="50000"/>
              </a:schemeClr>
            </a:solidFill>
          </a:ln>
        </p:spPr>
        <p:txBody>
          <a:bodyPr lIns="216000" tIns="180000" rIns="216000" bIns="180000" rtlCol="0">
            <a:normAutofit/>
          </a:bodyPr>
          <a:lstStyle>
            <a:lvl1pPr marL="0" indent="0">
              <a:buNone/>
              <a:defRPr sz="140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마스터 텍스트 스타일 편집</a:t>
            </a: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F2E312F1-B417-47B6-97E4-7CCA31034F82}"/>
              </a:ext>
            </a:extLst>
          </p:cNvPr>
          <p:cNvSpPr/>
          <p:nvPr userDrawn="1"/>
        </p:nvSpPr>
        <p:spPr>
          <a:xfrm>
            <a:off x="2950595" y="3930376"/>
            <a:ext cx="100800" cy="100800"/>
          </a:xfrm>
          <a:prstGeom prst="ellipse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8" name="텍스트 개체 틀 2">
            <a:extLst>
              <a:ext uri="{FF2B5EF4-FFF2-40B4-BE49-F238E27FC236}">
                <a16:creationId xmlns:a16="http://schemas.microsoft.com/office/drawing/2014/main" id="{13DB5D84-04D8-4536-A06B-AED76E7C51D7}"/>
              </a:ext>
            </a:extLst>
          </p:cNvPr>
          <p:cNvSpPr>
            <a:spLocks noGrp="1"/>
          </p:cNvSpPr>
          <p:nvPr>
            <p:ph type="body" idx="50" hasCustomPrompt="1"/>
          </p:nvPr>
        </p:nvSpPr>
        <p:spPr>
          <a:xfrm>
            <a:off x="4586638" y="4996962"/>
            <a:ext cx="1625324" cy="328343"/>
          </a:xfrm>
        </p:spPr>
        <p:txBody>
          <a:bodyPr lIns="0" tIns="0" rIns="0" bIns="0"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600" i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 dirty="0"/>
              <a:t>고객 직함</a:t>
            </a:r>
          </a:p>
        </p:txBody>
      </p:sp>
      <p:sp>
        <p:nvSpPr>
          <p:cNvPr id="59" name="텍스트 개체 틀 2">
            <a:extLst>
              <a:ext uri="{FF2B5EF4-FFF2-40B4-BE49-F238E27FC236}">
                <a16:creationId xmlns:a16="http://schemas.microsoft.com/office/drawing/2014/main" id="{3AB0AC7E-7919-422E-95A1-82E8B125756D}"/>
              </a:ext>
            </a:extLst>
          </p:cNvPr>
          <p:cNvSpPr>
            <a:spLocks noGrp="1"/>
          </p:cNvSpPr>
          <p:nvPr>
            <p:ph type="body" idx="51" hasCustomPrompt="1"/>
          </p:nvPr>
        </p:nvSpPr>
        <p:spPr>
          <a:xfrm>
            <a:off x="4586638" y="4191894"/>
            <a:ext cx="1625324" cy="720726"/>
          </a:xfrm>
        </p:spPr>
        <p:txBody>
          <a:bodyPr lIns="0" tIns="0" rIns="0" bIns="0" rtlCol="0" anchor="b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 dirty="0"/>
              <a:t>마스터 편집</a:t>
            </a:r>
            <a:br>
              <a:rPr lang="ko-KR" altLang="en-US" noProof="0" dirty="0"/>
            </a:br>
            <a:r>
              <a:rPr lang="ko-KR" altLang="en-US" noProof="0" dirty="0"/>
              <a:t>텍스트</a:t>
            </a:r>
          </a:p>
        </p:txBody>
      </p:sp>
      <p:sp>
        <p:nvSpPr>
          <p:cNvPr id="60" name="그림 개체 틀 2">
            <a:extLst>
              <a:ext uri="{FF2B5EF4-FFF2-40B4-BE49-F238E27FC236}">
                <a16:creationId xmlns:a16="http://schemas.microsoft.com/office/drawing/2014/main" id="{B44FD76B-D1AE-458B-AF32-E4AA246B0881}"/>
              </a:ext>
            </a:extLst>
          </p:cNvPr>
          <p:cNvSpPr>
            <a:spLocks noGrp="1"/>
          </p:cNvSpPr>
          <p:nvPr>
            <p:ph type="pic" sz="quarter" idx="52"/>
          </p:nvPr>
        </p:nvSpPr>
        <p:spPr>
          <a:xfrm>
            <a:off x="6211962" y="4435460"/>
            <a:ext cx="1106424" cy="1106423"/>
          </a:xfrm>
          <a:prstGeom prst="ellipse">
            <a:avLst/>
          </a:prstGeom>
          <a:ln w="12700">
            <a:solidFill>
              <a:schemeClr val="bg1">
                <a:lumMod val="50000"/>
                <a:lumOff val="50000"/>
              </a:schemeClr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ko-KR" altLang="en-US" noProof="0" dirty="0"/>
          </a:p>
        </p:txBody>
      </p:sp>
      <p:cxnSp>
        <p:nvCxnSpPr>
          <p:cNvPr id="61" name="직선 연결선(S) 60">
            <a:extLst>
              <a:ext uri="{FF2B5EF4-FFF2-40B4-BE49-F238E27FC236}">
                <a16:creationId xmlns:a16="http://schemas.microsoft.com/office/drawing/2014/main" id="{07D22CD4-7F86-495D-B381-7D706058B916}"/>
              </a:ext>
            </a:extLst>
          </p:cNvPr>
          <p:cNvCxnSpPr>
            <a:cxnSpLocks/>
          </p:cNvCxnSpPr>
          <p:nvPr userDrawn="1"/>
        </p:nvCxnSpPr>
        <p:spPr>
          <a:xfrm flipV="1">
            <a:off x="6765174" y="3984820"/>
            <a:ext cx="0" cy="442551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텍스트 개체 틀 3">
            <a:extLst>
              <a:ext uri="{FF2B5EF4-FFF2-40B4-BE49-F238E27FC236}">
                <a16:creationId xmlns:a16="http://schemas.microsoft.com/office/drawing/2014/main" id="{1BA0EB90-BA97-4A18-AD3D-1E839B636DEB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4567432" y="1769589"/>
            <a:ext cx="3044973" cy="2212848"/>
          </a:xfrm>
          <a:custGeom>
            <a:avLst/>
            <a:gdLst>
              <a:gd name="connsiteX0" fmla="*/ 0 w 3044952"/>
              <a:gd name="connsiteY0" fmla="*/ 368815 h 2212848"/>
              <a:gd name="connsiteX1" fmla="*/ 368815 w 3044952"/>
              <a:gd name="connsiteY1" fmla="*/ 0 h 2212848"/>
              <a:gd name="connsiteX2" fmla="*/ 2676137 w 3044952"/>
              <a:gd name="connsiteY2" fmla="*/ 0 h 2212848"/>
              <a:gd name="connsiteX3" fmla="*/ 3044952 w 3044952"/>
              <a:gd name="connsiteY3" fmla="*/ 368815 h 2212848"/>
              <a:gd name="connsiteX4" fmla="*/ 3044952 w 3044952"/>
              <a:gd name="connsiteY4" fmla="*/ 1844033 h 2212848"/>
              <a:gd name="connsiteX5" fmla="*/ 2676137 w 3044952"/>
              <a:gd name="connsiteY5" fmla="*/ 2212848 h 2212848"/>
              <a:gd name="connsiteX6" fmla="*/ 368815 w 3044952"/>
              <a:gd name="connsiteY6" fmla="*/ 2212848 h 2212848"/>
              <a:gd name="connsiteX7" fmla="*/ 0 w 3044952"/>
              <a:gd name="connsiteY7" fmla="*/ 1844033 h 2212848"/>
              <a:gd name="connsiteX8" fmla="*/ 0 w 3044952"/>
              <a:gd name="connsiteY8" fmla="*/ 368815 h 2212848"/>
              <a:gd name="connsiteX0" fmla="*/ 0 w 3044952"/>
              <a:gd name="connsiteY0" fmla="*/ 368815 h 2212848"/>
              <a:gd name="connsiteX1" fmla="*/ 254515 w 3044952"/>
              <a:gd name="connsiteY1" fmla="*/ 0 h 2212848"/>
              <a:gd name="connsiteX2" fmla="*/ 2676137 w 3044952"/>
              <a:gd name="connsiteY2" fmla="*/ 0 h 2212848"/>
              <a:gd name="connsiteX3" fmla="*/ 3044952 w 3044952"/>
              <a:gd name="connsiteY3" fmla="*/ 368815 h 2212848"/>
              <a:gd name="connsiteX4" fmla="*/ 3044952 w 3044952"/>
              <a:gd name="connsiteY4" fmla="*/ 1844033 h 2212848"/>
              <a:gd name="connsiteX5" fmla="*/ 2676137 w 3044952"/>
              <a:gd name="connsiteY5" fmla="*/ 2212848 h 2212848"/>
              <a:gd name="connsiteX6" fmla="*/ 368815 w 3044952"/>
              <a:gd name="connsiteY6" fmla="*/ 2212848 h 2212848"/>
              <a:gd name="connsiteX7" fmla="*/ 0 w 3044952"/>
              <a:gd name="connsiteY7" fmla="*/ 1844033 h 2212848"/>
              <a:gd name="connsiteX8" fmla="*/ 0 w 3044952"/>
              <a:gd name="connsiteY8" fmla="*/ 368815 h 2212848"/>
              <a:gd name="connsiteX0" fmla="*/ 0 w 3044952"/>
              <a:gd name="connsiteY0" fmla="*/ 368815 h 2212848"/>
              <a:gd name="connsiteX1" fmla="*/ 254515 w 3044952"/>
              <a:gd name="connsiteY1" fmla="*/ 0 h 2212848"/>
              <a:gd name="connsiteX2" fmla="*/ 2842392 w 3044952"/>
              <a:gd name="connsiteY2" fmla="*/ 0 h 2212848"/>
              <a:gd name="connsiteX3" fmla="*/ 3044952 w 3044952"/>
              <a:gd name="connsiteY3" fmla="*/ 368815 h 2212848"/>
              <a:gd name="connsiteX4" fmla="*/ 3044952 w 3044952"/>
              <a:gd name="connsiteY4" fmla="*/ 1844033 h 2212848"/>
              <a:gd name="connsiteX5" fmla="*/ 2676137 w 3044952"/>
              <a:gd name="connsiteY5" fmla="*/ 2212848 h 2212848"/>
              <a:gd name="connsiteX6" fmla="*/ 368815 w 3044952"/>
              <a:gd name="connsiteY6" fmla="*/ 2212848 h 2212848"/>
              <a:gd name="connsiteX7" fmla="*/ 0 w 3044952"/>
              <a:gd name="connsiteY7" fmla="*/ 1844033 h 2212848"/>
              <a:gd name="connsiteX8" fmla="*/ 0 w 3044952"/>
              <a:gd name="connsiteY8" fmla="*/ 368815 h 2212848"/>
              <a:gd name="connsiteX0" fmla="*/ 21 w 3044973"/>
              <a:gd name="connsiteY0" fmla="*/ 368815 h 2212848"/>
              <a:gd name="connsiteX1" fmla="*/ 197386 w 3044973"/>
              <a:gd name="connsiteY1" fmla="*/ 0 h 2212848"/>
              <a:gd name="connsiteX2" fmla="*/ 2842413 w 3044973"/>
              <a:gd name="connsiteY2" fmla="*/ 0 h 2212848"/>
              <a:gd name="connsiteX3" fmla="*/ 3044973 w 3044973"/>
              <a:gd name="connsiteY3" fmla="*/ 368815 h 2212848"/>
              <a:gd name="connsiteX4" fmla="*/ 3044973 w 3044973"/>
              <a:gd name="connsiteY4" fmla="*/ 1844033 h 2212848"/>
              <a:gd name="connsiteX5" fmla="*/ 2676158 w 3044973"/>
              <a:gd name="connsiteY5" fmla="*/ 2212848 h 2212848"/>
              <a:gd name="connsiteX6" fmla="*/ 368836 w 3044973"/>
              <a:gd name="connsiteY6" fmla="*/ 2212848 h 2212848"/>
              <a:gd name="connsiteX7" fmla="*/ 21 w 3044973"/>
              <a:gd name="connsiteY7" fmla="*/ 1844033 h 2212848"/>
              <a:gd name="connsiteX8" fmla="*/ 21 w 3044973"/>
              <a:gd name="connsiteY8" fmla="*/ 368815 h 2212848"/>
              <a:gd name="connsiteX0" fmla="*/ 21 w 3044973"/>
              <a:gd name="connsiteY0" fmla="*/ 368815 h 2212848"/>
              <a:gd name="connsiteX1" fmla="*/ 197386 w 3044973"/>
              <a:gd name="connsiteY1" fmla="*/ 0 h 2212848"/>
              <a:gd name="connsiteX2" fmla="*/ 2842413 w 3044973"/>
              <a:gd name="connsiteY2" fmla="*/ 0 h 2212848"/>
              <a:gd name="connsiteX3" fmla="*/ 3044973 w 3044973"/>
              <a:gd name="connsiteY3" fmla="*/ 368815 h 2212848"/>
              <a:gd name="connsiteX4" fmla="*/ 3044973 w 3044973"/>
              <a:gd name="connsiteY4" fmla="*/ 1844033 h 2212848"/>
              <a:gd name="connsiteX5" fmla="*/ 2676158 w 3044973"/>
              <a:gd name="connsiteY5" fmla="*/ 2212848 h 2212848"/>
              <a:gd name="connsiteX6" fmla="*/ 233754 w 3044973"/>
              <a:gd name="connsiteY6" fmla="*/ 2207652 h 2212848"/>
              <a:gd name="connsiteX7" fmla="*/ 21 w 3044973"/>
              <a:gd name="connsiteY7" fmla="*/ 1844033 h 2212848"/>
              <a:gd name="connsiteX8" fmla="*/ 21 w 3044973"/>
              <a:gd name="connsiteY8" fmla="*/ 368815 h 2212848"/>
              <a:gd name="connsiteX0" fmla="*/ 21 w 3044973"/>
              <a:gd name="connsiteY0" fmla="*/ 368815 h 2212848"/>
              <a:gd name="connsiteX1" fmla="*/ 197386 w 3044973"/>
              <a:gd name="connsiteY1" fmla="*/ 0 h 2212848"/>
              <a:gd name="connsiteX2" fmla="*/ 2842413 w 3044973"/>
              <a:gd name="connsiteY2" fmla="*/ 0 h 2212848"/>
              <a:gd name="connsiteX3" fmla="*/ 3044973 w 3044973"/>
              <a:gd name="connsiteY3" fmla="*/ 368815 h 2212848"/>
              <a:gd name="connsiteX4" fmla="*/ 3044973 w 3044973"/>
              <a:gd name="connsiteY4" fmla="*/ 1844033 h 2212848"/>
              <a:gd name="connsiteX5" fmla="*/ 2842413 w 3044973"/>
              <a:gd name="connsiteY5" fmla="*/ 2212848 h 2212848"/>
              <a:gd name="connsiteX6" fmla="*/ 233754 w 3044973"/>
              <a:gd name="connsiteY6" fmla="*/ 2207652 h 2212848"/>
              <a:gd name="connsiteX7" fmla="*/ 21 w 3044973"/>
              <a:gd name="connsiteY7" fmla="*/ 1844033 h 2212848"/>
              <a:gd name="connsiteX8" fmla="*/ 21 w 3044973"/>
              <a:gd name="connsiteY8" fmla="*/ 368815 h 2212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44973" h="2212848">
                <a:moveTo>
                  <a:pt x="21" y="368815"/>
                </a:moveTo>
                <a:cubicBezTo>
                  <a:pt x="21" y="165124"/>
                  <a:pt x="-6305" y="0"/>
                  <a:pt x="197386" y="0"/>
                </a:cubicBezTo>
                <a:lnTo>
                  <a:pt x="2842413" y="0"/>
                </a:lnTo>
                <a:cubicBezTo>
                  <a:pt x="3046104" y="0"/>
                  <a:pt x="3044973" y="165124"/>
                  <a:pt x="3044973" y="368815"/>
                </a:cubicBezTo>
                <a:lnTo>
                  <a:pt x="3044973" y="1844033"/>
                </a:lnTo>
                <a:cubicBezTo>
                  <a:pt x="3044973" y="2047724"/>
                  <a:pt x="3046104" y="2212848"/>
                  <a:pt x="2842413" y="2212848"/>
                </a:cubicBezTo>
                <a:lnTo>
                  <a:pt x="233754" y="2207652"/>
                </a:lnTo>
                <a:cubicBezTo>
                  <a:pt x="30063" y="2207652"/>
                  <a:pt x="21" y="2047724"/>
                  <a:pt x="21" y="1844033"/>
                </a:cubicBezTo>
                <a:lnTo>
                  <a:pt x="21" y="368815"/>
                </a:lnTo>
                <a:close/>
              </a:path>
            </a:pathLst>
          </a:custGeom>
          <a:ln>
            <a:solidFill>
              <a:schemeClr val="bg1">
                <a:lumMod val="50000"/>
                <a:lumOff val="50000"/>
              </a:schemeClr>
            </a:solidFill>
          </a:ln>
        </p:spPr>
        <p:txBody>
          <a:bodyPr lIns="216000" tIns="180000" rIns="216000" bIns="180000" rtlCol="0">
            <a:normAutofit/>
          </a:bodyPr>
          <a:lstStyle>
            <a:lvl1pPr marL="0" indent="0">
              <a:buNone/>
              <a:defRPr sz="140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마스터 텍스트 스타일 편집</a:t>
            </a: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ED057A87-963C-4F8A-BD4C-959BF8AF699B}"/>
              </a:ext>
            </a:extLst>
          </p:cNvPr>
          <p:cNvSpPr/>
          <p:nvPr userDrawn="1"/>
        </p:nvSpPr>
        <p:spPr>
          <a:xfrm>
            <a:off x="6714774" y="3930376"/>
            <a:ext cx="100800" cy="100800"/>
          </a:xfrm>
          <a:prstGeom prst="ellipse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4" name="텍스트 개체 틀 2">
            <a:extLst>
              <a:ext uri="{FF2B5EF4-FFF2-40B4-BE49-F238E27FC236}">
                <a16:creationId xmlns:a16="http://schemas.microsoft.com/office/drawing/2014/main" id="{B6BAFE05-9EC0-4C3C-AB0F-89A83361452F}"/>
              </a:ext>
            </a:extLst>
          </p:cNvPr>
          <p:cNvSpPr>
            <a:spLocks noGrp="1"/>
          </p:cNvSpPr>
          <p:nvPr>
            <p:ph type="body" idx="54" hasCustomPrompt="1"/>
          </p:nvPr>
        </p:nvSpPr>
        <p:spPr>
          <a:xfrm>
            <a:off x="8350818" y="4992196"/>
            <a:ext cx="1625324" cy="328343"/>
          </a:xfrm>
        </p:spPr>
        <p:txBody>
          <a:bodyPr lIns="0" tIns="0" rIns="0" bIns="0"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600" i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 dirty="0"/>
              <a:t>고객 직함</a:t>
            </a:r>
          </a:p>
        </p:txBody>
      </p:sp>
      <p:sp>
        <p:nvSpPr>
          <p:cNvPr id="65" name="텍스트 개체 틀 2">
            <a:extLst>
              <a:ext uri="{FF2B5EF4-FFF2-40B4-BE49-F238E27FC236}">
                <a16:creationId xmlns:a16="http://schemas.microsoft.com/office/drawing/2014/main" id="{290BF8E2-78CA-4427-9231-3C5EDC272DEE}"/>
              </a:ext>
            </a:extLst>
          </p:cNvPr>
          <p:cNvSpPr>
            <a:spLocks noGrp="1"/>
          </p:cNvSpPr>
          <p:nvPr>
            <p:ph type="body" idx="55" hasCustomPrompt="1"/>
          </p:nvPr>
        </p:nvSpPr>
        <p:spPr>
          <a:xfrm>
            <a:off x="8350818" y="4187128"/>
            <a:ext cx="1625324" cy="720726"/>
          </a:xfrm>
        </p:spPr>
        <p:txBody>
          <a:bodyPr lIns="0" tIns="0" rIns="0" bIns="0" rtlCol="0" anchor="b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 dirty="0"/>
              <a:t>마스터 편집</a:t>
            </a:r>
            <a:br>
              <a:rPr lang="ko-KR" altLang="en-US" noProof="0" dirty="0"/>
            </a:br>
            <a:r>
              <a:rPr lang="ko-KR" altLang="en-US" noProof="0" dirty="0"/>
              <a:t>텍스트</a:t>
            </a:r>
          </a:p>
        </p:txBody>
      </p:sp>
      <p:sp>
        <p:nvSpPr>
          <p:cNvPr id="66" name="그림 개체 틀 2">
            <a:extLst>
              <a:ext uri="{FF2B5EF4-FFF2-40B4-BE49-F238E27FC236}">
                <a16:creationId xmlns:a16="http://schemas.microsoft.com/office/drawing/2014/main" id="{ACA8732F-AB9E-4253-BB5A-5ADD5BA9B153}"/>
              </a:ext>
            </a:extLst>
          </p:cNvPr>
          <p:cNvSpPr>
            <a:spLocks noGrp="1"/>
          </p:cNvSpPr>
          <p:nvPr>
            <p:ph type="pic" sz="quarter" idx="56"/>
          </p:nvPr>
        </p:nvSpPr>
        <p:spPr>
          <a:xfrm>
            <a:off x="9976142" y="4430694"/>
            <a:ext cx="1106424" cy="1106423"/>
          </a:xfrm>
          <a:prstGeom prst="ellipse">
            <a:avLst/>
          </a:prstGeom>
          <a:ln w="12700">
            <a:solidFill>
              <a:schemeClr val="bg1">
                <a:lumMod val="50000"/>
                <a:lumOff val="50000"/>
              </a:schemeClr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ko-KR" altLang="en-US" noProof="0" dirty="0"/>
          </a:p>
        </p:txBody>
      </p:sp>
      <p:cxnSp>
        <p:nvCxnSpPr>
          <p:cNvPr id="67" name="직선 연결선(S) 66">
            <a:extLst>
              <a:ext uri="{FF2B5EF4-FFF2-40B4-BE49-F238E27FC236}">
                <a16:creationId xmlns:a16="http://schemas.microsoft.com/office/drawing/2014/main" id="{BB9A566A-8C97-4AE6-B9EF-701587499889}"/>
              </a:ext>
            </a:extLst>
          </p:cNvPr>
          <p:cNvCxnSpPr>
            <a:cxnSpLocks/>
          </p:cNvCxnSpPr>
          <p:nvPr userDrawn="1"/>
        </p:nvCxnSpPr>
        <p:spPr>
          <a:xfrm flipV="1">
            <a:off x="10529354" y="3980054"/>
            <a:ext cx="0" cy="442551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텍스트 개체 틀 3">
            <a:extLst>
              <a:ext uri="{FF2B5EF4-FFF2-40B4-BE49-F238E27FC236}">
                <a16:creationId xmlns:a16="http://schemas.microsoft.com/office/drawing/2014/main" id="{45B69021-5E85-4B37-B529-366AC57512FD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>
          <a:xfrm>
            <a:off x="8331612" y="1769589"/>
            <a:ext cx="3044973" cy="2212848"/>
          </a:xfrm>
          <a:custGeom>
            <a:avLst/>
            <a:gdLst>
              <a:gd name="connsiteX0" fmla="*/ 0 w 3044952"/>
              <a:gd name="connsiteY0" fmla="*/ 368815 h 2212848"/>
              <a:gd name="connsiteX1" fmla="*/ 368815 w 3044952"/>
              <a:gd name="connsiteY1" fmla="*/ 0 h 2212848"/>
              <a:gd name="connsiteX2" fmla="*/ 2676137 w 3044952"/>
              <a:gd name="connsiteY2" fmla="*/ 0 h 2212848"/>
              <a:gd name="connsiteX3" fmla="*/ 3044952 w 3044952"/>
              <a:gd name="connsiteY3" fmla="*/ 368815 h 2212848"/>
              <a:gd name="connsiteX4" fmla="*/ 3044952 w 3044952"/>
              <a:gd name="connsiteY4" fmla="*/ 1844033 h 2212848"/>
              <a:gd name="connsiteX5" fmla="*/ 2676137 w 3044952"/>
              <a:gd name="connsiteY5" fmla="*/ 2212848 h 2212848"/>
              <a:gd name="connsiteX6" fmla="*/ 368815 w 3044952"/>
              <a:gd name="connsiteY6" fmla="*/ 2212848 h 2212848"/>
              <a:gd name="connsiteX7" fmla="*/ 0 w 3044952"/>
              <a:gd name="connsiteY7" fmla="*/ 1844033 h 2212848"/>
              <a:gd name="connsiteX8" fmla="*/ 0 w 3044952"/>
              <a:gd name="connsiteY8" fmla="*/ 368815 h 2212848"/>
              <a:gd name="connsiteX0" fmla="*/ 0 w 3044952"/>
              <a:gd name="connsiteY0" fmla="*/ 368815 h 2212848"/>
              <a:gd name="connsiteX1" fmla="*/ 254515 w 3044952"/>
              <a:gd name="connsiteY1" fmla="*/ 0 h 2212848"/>
              <a:gd name="connsiteX2" fmla="*/ 2676137 w 3044952"/>
              <a:gd name="connsiteY2" fmla="*/ 0 h 2212848"/>
              <a:gd name="connsiteX3" fmla="*/ 3044952 w 3044952"/>
              <a:gd name="connsiteY3" fmla="*/ 368815 h 2212848"/>
              <a:gd name="connsiteX4" fmla="*/ 3044952 w 3044952"/>
              <a:gd name="connsiteY4" fmla="*/ 1844033 h 2212848"/>
              <a:gd name="connsiteX5" fmla="*/ 2676137 w 3044952"/>
              <a:gd name="connsiteY5" fmla="*/ 2212848 h 2212848"/>
              <a:gd name="connsiteX6" fmla="*/ 368815 w 3044952"/>
              <a:gd name="connsiteY6" fmla="*/ 2212848 h 2212848"/>
              <a:gd name="connsiteX7" fmla="*/ 0 w 3044952"/>
              <a:gd name="connsiteY7" fmla="*/ 1844033 h 2212848"/>
              <a:gd name="connsiteX8" fmla="*/ 0 w 3044952"/>
              <a:gd name="connsiteY8" fmla="*/ 368815 h 2212848"/>
              <a:gd name="connsiteX0" fmla="*/ 0 w 3044952"/>
              <a:gd name="connsiteY0" fmla="*/ 368815 h 2212848"/>
              <a:gd name="connsiteX1" fmla="*/ 254515 w 3044952"/>
              <a:gd name="connsiteY1" fmla="*/ 0 h 2212848"/>
              <a:gd name="connsiteX2" fmla="*/ 2842392 w 3044952"/>
              <a:gd name="connsiteY2" fmla="*/ 0 h 2212848"/>
              <a:gd name="connsiteX3" fmla="*/ 3044952 w 3044952"/>
              <a:gd name="connsiteY3" fmla="*/ 368815 h 2212848"/>
              <a:gd name="connsiteX4" fmla="*/ 3044952 w 3044952"/>
              <a:gd name="connsiteY4" fmla="*/ 1844033 h 2212848"/>
              <a:gd name="connsiteX5" fmla="*/ 2676137 w 3044952"/>
              <a:gd name="connsiteY5" fmla="*/ 2212848 h 2212848"/>
              <a:gd name="connsiteX6" fmla="*/ 368815 w 3044952"/>
              <a:gd name="connsiteY6" fmla="*/ 2212848 h 2212848"/>
              <a:gd name="connsiteX7" fmla="*/ 0 w 3044952"/>
              <a:gd name="connsiteY7" fmla="*/ 1844033 h 2212848"/>
              <a:gd name="connsiteX8" fmla="*/ 0 w 3044952"/>
              <a:gd name="connsiteY8" fmla="*/ 368815 h 2212848"/>
              <a:gd name="connsiteX0" fmla="*/ 21 w 3044973"/>
              <a:gd name="connsiteY0" fmla="*/ 368815 h 2212848"/>
              <a:gd name="connsiteX1" fmla="*/ 197386 w 3044973"/>
              <a:gd name="connsiteY1" fmla="*/ 0 h 2212848"/>
              <a:gd name="connsiteX2" fmla="*/ 2842413 w 3044973"/>
              <a:gd name="connsiteY2" fmla="*/ 0 h 2212848"/>
              <a:gd name="connsiteX3" fmla="*/ 3044973 w 3044973"/>
              <a:gd name="connsiteY3" fmla="*/ 368815 h 2212848"/>
              <a:gd name="connsiteX4" fmla="*/ 3044973 w 3044973"/>
              <a:gd name="connsiteY4" fmla="*/ 1844033 h 2212848"/>
              <a:gd name="connsiteX5" fmla="*/ 2676158 w 3044973"/>
              <a:gd name="connsiteY5" fmla="*/ 2212848 h 2212848"/>
              <a:gd name="connsiteX6" fmla="*/ 368836 w 3044973"/>
              <a:gd name="connsiteY6" fmla="*/ 2212848 h 2212848"/>
              <a:gd name="connsiteX7" fmla="*/ 21 w 3044973"/>
              <a:gd name="connsiteY7" fmla="*/ 1844033 h 2212848"/>
              <a:gd name="connsiteX8" fmla="*/ 21 w 3044973"/>
              <a:gd name="connsiteY8" fmla="*/ 368815 h 2212848"/>
              <a:gd name="connsiteX0" fmla="*/ 21 w 3044973"/>
              <a:gd name="connsiteY0" fmla="*/ 368815 h 2212848"/>
              <a:gd name="connsiteX1" fmla="*/ 197386 w 3044973"/>
              <a:gd name="connsiteY1" fmla="*/ 0 h 2212848"/>
              <a:gd name="connsiteX2" fmla="*/ 2842413 w 3044973"/>
              <a:gd name="connsiteY2" fmla="*/ 0 h 2212848"/>
              <a:gd name="connsiteX3" fmla="*/ 3044973 w 3044973"/>
              <a:gd name="connsiteY3" fmla="*/ 368815 h 2212848"/>
              <a:gd name="connsiteX4" fmla="*/ 3044973 w 3044973"/>
              <a:gd name="connsiteY4" fmla="*/ 1844033 h 2212848"/>
              <a:gd name="connsiteX5" fmla="*/ 2676158 w 3044973"/>
              <a:gd name="connsiteY5" fmla="*/ 2212848 h 2212848"/>
              <a:gd name="connsiteX6" fmla="*/ 233754 w 3044973"/>
              <a:gd name="connsiteY6" fmla="*/ 2207652 h 2212848"/>
              <a:gd name="connsiteX7" fmla="*/ 21 w 3044973"/>
              <a:gd name="connsiteY7" fmla="*/ 1844033 h 2212848"/>
              <a:gd name="connsiteX8" fmla="*/ 21 w 3044973"/>
              <a:gd name="connsiteY8" fmla="*/ 368815 h 2212848"/>
              <a:gd name="connsiteX0" fmla="*/ 21 w 3044973"/>
              <a:gd name="connsiteY0" fmla="*/ 368815 h 2212848"/>
              <a:gd name="connsiteX1" fmla="*/ 197386 w 3044973"/>
              <a:gd name="connsiteY1" fmla="*/ 0 h 2212848"/>
              <a:gd name="connsiteX2" fmla="*/ 2842413 w 3044973"/>
              <a:gd name="connsiteY2" fmla="*/ 0 h 2212848"/>
              <a:gd name="connsiteX3" fmla="*/ 3044973 w 3044973"/>
              <a:gd name="connsiteY3" fmla="*/ 368815 h 2212848"/>
              <a:gd name="connsiteX4" fmla="*/ 3044973 w 3044973"/>
              <a:gd name="connsiteY4" fmla="*/ 1844033 h 2212848"/>
              <a:gd name="connsiteX5" fmla="*/ 2842413 w 3044973"/>
              <a:gd name="connsiteY5" fmla="*/ 2212848 h 2212848"/>
              <a:gd name="connsiteX6" fmla="*/ 233754 w 3044973"/>
              <a:gd name="connsiteY6" fmla="*/ 2207652 h 2212848"/>
              <a:gd name="connsiteX7" fmla="*/ 21 w 3044973"/>
              <a:gd name="connsiteY7" fmla="*/ 1844033 h 2212848"/>
              <a:gd name="connsiteX8" fmla="*/ 21 w 3044973"/>
              <a:gd name="connsiteY8" fmla="*/ 368815 h 2212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44973" h="2212848">
                <a:moveTo>
                  <a:pt x="21" y="368815"/>
                </a:moveTo>
                <a:cubicBezTo>
                  <a:pt x="21" y="165124"/>
                  <a:pt x="-6305" y="0"/>
                  <a:pt x="197386" y="0"/>
                </a:cubicBezTo>
                <a:lnTo>
                  <a:pt x="2842413" y="0"/>
                </a:lnTo>
                <a:cubicBezTo>
                  <a:pt x="3046104" y="0"/>
                  <a:pt x="3044973" y="165124"/>
                  <a:pt x="3044973" y="368815"/>
                </a:cubicBezTo>
                <a:lnTo>
                  <a:pt x="3044973" y="1844033"/>
                </a:lnTo>
                <a:cubicBezTo>
                  <a:pt x="3044973" y="2047724"/>
                  <a:pt x="3046104" y="2212848"/>
                  <a:pt x="2842413" y="2212848"/>
                </a:cubicBezTo>
                <a:lnTo>
                  <a:pt x="233754" y="2207652"/>
                </a:lnTo>
                <a:cubicBezTo>
                  <a:pt x="30063" y="2207652"/>
                  <a:pt x="21" y="2047724"/>
                  <a:pt x="21" y="1844033"/>
                </a:cubicBezTo>
                <a:lnTo>
                  <a:pt x="21" y="368815"/>
                </a:lnTo>
                <a:close/>
              </a:path>
            </a:pathLst>
          </a:custGeom>
          <a:ln>
            <a:solidFill>
              <a:schemeClr val="bg1">
                <a:lumMod val="50000"/>
                <a:lumOff val="50000"/>
              </a:schemeClr>
            </a:solidFill>
          </a:ln>
        </p:spPr>
        <p:txBody>
          <a:bodyPr lIns="216000" tIns="180000" rIns="216000" bIns="180000" rtlCol="0">
            <a:normAutofit/>
          </a:bodyPr>
          <a:lstStyle>
            <a:lvl1pPr marL="0" indent="0">
              <a:buNone/>
              <a:defRPr sz="140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마스터 텍스트 스타일 편집</a:t>
            </a: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E407CD49-808A-445A-96C0-E3083C9FB390}"/>
              </a:ext>
            </a:extLst>
          </p:cNvPr>
          <p:cNvSpPr/>
          <p:nvPr userDrawn="1"/>
        </p:nvSpPr>
        <p:spPr>
          <a:xfrm>
            <a:off x="10478954" y="3925610"/>
            <a:ext cx="100800" cy="100800"/>
          </a:xfrm>
          <a:prstGeom prst="ellipse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316178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례 연구 콘텐츠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09F1B35C-893A-4033-ADC0-2192AFA292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D637DF8-B064-4F36-89F8-EBF538A2E7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3276" y="1980591"/>
            <a:ext cx="4187903" cy="1177174"/>
          </a:xfrm>
        </p:spPr>
        <p:txBody>
          <a:bodyPr lIns="0" tIns="0" rIns="0" bIns="0" rtlCol="0" anchor="b">
            <a:normAutofit/>
          </a:bodyPr>
          <a:lstStyle>
            <a:lvl1pPr>
              <a:defRPr sz="3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dirty="0"/>
              <a:t>사례 연구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A72532A-5006-46B7-AE99-3A6891CD025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26770" y="3610893"/>
            <a:ext cx="4168311" cy="1897530"/>
          </a:xfrm>
        </p:spPr>
        <p:txBody>
          <a:bodyPr lIns="0" tIns="0" rIns="0" bIns="0" rtlCol="0">
            <a:normAutofit/>
          </a:bodyPr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 dirty="0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9EFC6D7-3241-401C-A16A-4A7CC2653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/>
              <a:t>MM.DD.20XX</a:t>
            </a:r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345D6DC-ABA5-4D00-9CD3-92FFDD1FA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/>
              <a:t>바닥글 추가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2459C86-0106-40E0-AA18-795EC5787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8D581BC7-E183-40DB-AC97-C19EA4EB8894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  <p:sp>
        <p:nvSpPr>
          <p:cNvPr id="11" name="그림 개체 틀 10">
            <a:extLst>
              <a:ext uri="{FF2B5EF4-FFF2-40B4-BE49-F238E27FC236}">
                <a16:creationId xmlns:a16="http://schemas.microsoft.com/office/drawing/2014/main" id="{6D14F7B3-A6CF-491C-9855-75B5784CC45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ko-KR" altLang="en-US" noProof="0" dirty="0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B7317392-EF87-4050-8BBE-32F74B0CF15A}"/>
              </a:ext>
            </a:extLst>
          </p:cNvPr>
          <p:cNvGrpSpPr/>
          <p:nvPr userDrawn="1"/>
        </p:nvGrpSpPr>
        <p:grpSpPr>
          <a:xfrm>
            <a:off x="0" y="3319328"/>
            <a:ext cx="2830814" cy="100800"/>
            <a:chOff x="-1228304" y="3240138"/>
            <a:chExt cx="2830814" cy="100800"/>
          </a:xfrm>
        </p:grpSpPr>
        <p:cxnSp>
          <p:nvCxnSpPr>
            <p:cNvPr id="13" name="직선 연결선(S) 12">
              <a:extLst>
                <a:ext uri="{FF2B5EF4-FFF2-40B4-BE49-F238E27FC236}">
                  <a16:creationId xmlns:a16="http://schemas.microsoft.com/office/drawing/2014/main" id="{785A4134-866D-4143-AC1E-8A2FFDB4985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228304" y="3290538"/>
              <a:ext cx="2754217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1BBC5D9C-B8FB-455B-9398-36DB21F2765E}"/>
                </a:ext>
              </a:extLst>
            </p:cNvPr>
            <p:cNvSpPr/>
            <p:nvPr userDrawn="1"/>
          </p:nvSpPr>
          <p:spPr>
            <a:xfrm>
              <a:off x="1501710" y="3240138"/>
              <a:ext cx="100800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ko-KR" altLang="en-US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7" name="타원 16">
            <a:extLst>
              <a:ext uri="{FF2B5EF4-FFF2-40B4-BE49-F238E27FC236}">
                <a16:creationId xmlns:a16="http://schemas.microsoft.com/office/drawing/2014/main" id="{72225750-E4CE-4A81-A0C3-4023030D637E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8" name="직선 연결선(S) 17">
            <a:extLst>
              <a:ext uri="{FF2B5EF4-FFF2-40B4-BE49-F238E27FC236}">
                <a16:creationId xmlns:a16="http://schemas.microsoft.com/office/drawing/2014/main" id="{3819C324-07DF-49DB-A08C-0E6155CE3041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타원 18">
            <a:extLst>
              <a:ext uri="{FF2B5EF4-FFF2-40B4-BE49-F238E27FC236}">
                <a16:creationId xmlns:a16="http://schemas.microsoft.com/office/drawing/2014/main" id="{75A34025-44F2-4A09-8629-F1794E9D35AF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0" name="직선 연결선(S) 19">
            <a:extLst>
              <a:ext uri="{FF2B5EF4-FFF2-40B4-BE49-F238E27FC236}">
                <a16:creationId xmlns:a16="http://schemas.microsoft.com/office/drawing/2014/main" id="{815854A2-EAE9-4B2A-84CF-5A4BD753863A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텍스트 개체 틀 2">
            <a:extLst>
              <a:ext uri="{FF2B5EF4-FFF2-40B4-BE49-F238E27FC236}">
                <a16:creationId xmlns:a16="http://schemas.microsoft.com/office/drawing/2014/main" id="{82DA762C-1D45-43AA-9DB3-3D8DBE3EACFE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5267325" y="1126345"/>
            <a:ext cx="6086475" cy="2662466"/>
          </a:xfrm>
        </p:spPr>
        <p:txBody>
          <a:bodyPr lIns="0" tIns="0" rIns="0" bIns="0"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 dirty="0"/>
              <a:t>마스터 텍스트 스타일 편집</a:t>
            </a:r>
          </a:p>
        </p:txBody>
      </p:sp>
      <p:sp>
        <p:nvSpPr>
          <p:cNvPr id="38" name="텍스트 개체 틀 2">
            <a:extLst>
              <a:ext uri="{FF2B5EF4-FFF2-40B4-BE49-F238E27FC236}">
                <a16:creationId xmlns:a16="http://schemas.microsoft.com/office/drawing/2014/main" id="{4C3C1BF4-C955-4D71-87E4-BE0F7B619575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5269967" y="3909256"/>
            <a:ext cx="6086475" cy="1822399"/>
          </a:xfrm>
        </p:spPr>
        <p:txBody>
          <a:bodyPr lIns="0" tIns="0" rIns="0" bIns="0" rtlCol="0">
            <a:normAutofit/>
          </a:bodyPr>
          <a:lstStyle>
            <a:lvl1pPr marL="216000" indent="-21600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Char char="o"/>
              <a:defRPr sz="140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 dirty="0"/>
              <a:t>마스터 텍스트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60009397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휴대폰 및 콘텐츠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E8E3FDB8-6D5C-48FE-99EA-7EC60F4D819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D9775F3-A041-479A-8038-652B7D9C7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/>
              <a:t>MM.DD.20XX</a:t>
            </a:r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9BEDD04-BE4E-4B91-B13E-0C4FB3E16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/>
              <a:t>바닥글 추가</a:t>
            </a:r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06DF5D8-12DC-494E-B0F1-2E9C86A14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8D581BC7-E183-40DB-AC97-C19EA4EB8894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ABF87C9E-53A2-4DE1-89DC-3907BE2E3D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1294387"/>
            <a:ext cx="5314072" cy="569086"/>
          </a:xfrm>
        </p:spPr>
        <p:txBody>
          <a:bodyPr lIns="0" tIns="0" rIns="0" bIns="0" rtlCol="0" anchor="b">
            <a:normAutofit/>
          </a:bodyPr>
          <a:lstStyle>
            <a:lvl1pPr algn="l">
              <a:defRPr sz="3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dirty="0"/>
              <a:t>클릭하여 제목 편집</a:t>
            </a:r>
          </a:p>
        </p:txBody>
      </p:sp>
      <p:sp>
        <p:nvSpPr>
          <p:cNvPr id="9" name="텍스트 개체 틀 2">
            <a:extLst>
              <a:ext uri="{FF2B5EF4-FFF2-40B4-BE49-F238E27FC236}">
                <a16:creationId xmlns:a16="http://schemas.microsoft.com/office/drawing/2014/main" id="{EB453F8F-AA02-4E0D-93BF-8CF4F149037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2212679"/>
            <a:ext cx="5292725" cy="978407"/>
          </a:xfrm>
        </p:spPr>
        <p:txBody>
          <a:bodyPr lIns="0" tIns="0" rIns="0" bIns="0"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 dirty="0"/>
              <a:t>마스터 텍스트 스타일 편집</a:t>
            </a:r>
          </a:p>
        </p:txBody>
      </p:sp>
      <p:sp>
        <p:nvSpPr>
          <p:cNvPr id="10" name="그림 개체 틀 10">
            <a:extLst>
              <a:ext uri="{FF2B5EF4-FFF2-40B4-BE49-F238E27FC236}">
                <a16:creationId xmlns:a16="http://schemas.microsoft.com/office/drawing/2014/main" id="{A541F291-2E4B-474E-9ED0-55C97A2A066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ko-KR" altLang="en-US" noProof="0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59E4D57E-4989-4939-A31F-637543FAB606}"/>
              </a:ext>
            </a:extLst>
          </p:cNvPr>
          <p:cNvGrpSpPr/>
          <p:nvPr userDrawn="1"/>
        </p:nvGrpSpPr>
        <p:grpSpPr>
          <a:xfrm flipH="1">
            <a:off x="6096000" y="1970230"/>
            <a:ext cx="6096000" cy="100800"/>
            <a:chOff x="646015" y="3248308"/>
            <a:chExt cx="3107749" cy="100800"/>
          </a:xfrm>
        </p:grpSpPr>
        <p:cxnSp>
          <p:nvCxnSpPr>
            <p:cNvPr id="12" name="직선 연결선(S) 11">
              <a:extLst>
                <a:ext uri="{FF2B5EF4-FFF2-40B4-BE49-F238E27FC236}">
                  <a16:creationId xmlns:a16="http://schemas.microsoft.com/office/drawing/2014/main" id="{370B72A7-B625-48B8-88E6-BCE2A4DD531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46015" y="3290538"/>
              <a:ext cx="3107749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01ED729F-F8A5-4244-9776-4935C260F11F}"/>
                </a:ext>
              </a:extLst>
            </p:cNvPr>
            <p:cNvSpPr/>
            <p:nvPr userDrawn="1"/>
          </p:nvSpPr>
          <p:spPr>
            <a:xfrm>
              <a:off x="3702376" y="3248308"/>
              <a:ext cx="51388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ko-KR" altLang="en-US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cxnSp>
        <p:nvCxnSpPr>
          <p:cNvPr id="17" name="직선 연결선(S) 16">
            <a:extLst>
              <a:ext uri="{FF2B5EF4-FFF2-40B4-BE49-F238E27FC236}">
                <a16:creationId xmlns:a16="http://schemas.microsoft.com/office/drawing/2014/main" id="{6150998C-CF95-4C6F-8962-8EB2DB30177D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타원 17">
            <a:extLst>
              <a:ext uri="{FF2B5EF4-FFF2-40B4-BE49-F238E27FC236}">
                <a16:creationId xmlns:a16="http://schemas.microsoft.com/office/drawing/2014/main" id="{F86A2ACD-8CF5-48A3-A678-E213A809B332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9" name="직선 연결선(S) 18">
            <a:extLst>
              <a:ext uri="{FF2B5EF4-FFF2-40B4-BE49-F238E27FC236}">
                <a16:creationId xmlns:a16="http://schemas.microsoft.com/office/drawing/2014/main" id="{F00811BB-0E37-4D70-84A5-97B3FBEDCBE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타원 19">
            <a:extLst>
              <a:ext uri="{FF2B5EF4-FFF2-40B4-BE49-F238E27FC236}">
                <a16:creationId xmlns:a16="http://schemas.microsoft.com/office/drawing/2014/main" id="{D03B3046-0457-4D23-8E0C-64E3FCD620BB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텍스트 개체 틀 2">
            <a:extLst>
              <a:ext uri="{FF2B5EF4-FFF2-40B4-BE49-F238E27FC236}">
                <a16:creationId xmlns:a16="http://schemas.microsoft.com/office/drawing/2014/main" id="{ABD2EF23-562D-4049-92E3-48371C9E83A4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6098826" y="3335524"/>
            <a:ext cx="5311245" cy="2248846"/>
          </a:xfrm>
        </p:spPr>
        <p:txBody>
          <a:bodyPr lIns="0" tIns="0" rIns="0" bIns="0" rtlCol="0">
            <a:normAutofit/>
          </a:bodyPr>
          <a:lstStyle>
            <a:lvl1pPr marL="216000" indent="-21600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Char char="o"/>
              <a:defRPr sz="140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 dirty="0"/>
              <a:t>마스터 텍스트 스타일 편집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96B07E0-C579-4C5F-9AD4-6AF791562924}"/>
              </a:ext>
            </a:extLst>
          </p:cNvPr>
          <p:cNvSpPr/>
          <p:nvPr userDrawn="1"/>
        </p:nvSpPr>
        <p:spPr>
          <a:xfrm>
            <a:off x="963549" y="1819285"/>
            <a:ext cx="4306824" cy="3648456"/>
          </a:xfrm>
          <a:prstGeom prst="rect">
            <a:avLst/>
          </a:pr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195" b="-19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그림 개체 틀 2">
            <a:extLst>
              <a:ext uri="{FF2B5EF4-FFF2-40B4-BE49-F238E27FC236}">
                <a16:creationId xmlns:a16="http://schemas.microsoft.com/office/drawing/2014/main" id="{D5639F99-011E-49CF-8ABD-A4DB4439FB4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315505" y="1976894"/>
            <a:ext cx="1819656" cy="3108960"/>
          </a:xfrm>
          <a:ln w="25400">
            <a:solidFill>
              <a:schemeClr val="tx2"/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ko-KR" altLang="en-US" noProof="0" dirty="0"/>
          </a:p>
        </p:txBody>
      </p:sp>
      <p:sp>
        <p:nvSpPr>
          <p:cNvPr id="22" name="그림 개체 틀 2">
            <a:extLst>
              <a:ext uri="{FF2B5EF4-FFF2-40B4-BE49-F238E27FC236}">
                <a16:creationId xmlns:a16="http://schemas.microsoft.com/office/drawing/2014/main" id="{028483B2-B562-448D-AEE1-556BC9366BBA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1102188" y="3517926"/>
            <a:ext cx="2057400" cy="1819656"/>
          </a:xfrm>
          <a:ln w="25400">
            <a:solidFill>
              <a:schemeClr val="tx2"/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86368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수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42737603-04DB-411C-B2D9-BDFF9AEE89D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텍스트 개체 틀 3">
            <a:extLst>
              <a:ext uri="{FF2B5EF4-FFF2-40B4-BE49-F238E27FC236}">
                <a16:creationId xmlns:a16="http://schemas.microsoft.com/office/drawing/2014/main" id="{605A03A4-E79C-49C5-A546-FF8E2D42E9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83319" y="3054194"/>
            <a:ext cx="1645920" cy="618756"/>
          </a:xfrm>
        </p:spPr>
        <p:txBody>
          <a:bodyPr lIns="0" tIns="0" rIns="0" bIns="0" rtlCol="0"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00" i="0" kern="1200" dirty="0" smtClean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/>
              <a:t>마스터 텍스트 스타일 편집</a:t>
            </a:r>
          </a:p>
        </p:txBody>
      </p:sp>
      <p:sp>
        <p:nvSpPr>
          <p:cNvPr id="22" name="텍스트 개체 틀 3">
            <a:extLst>
              <a:ext uri="{FF2B5EF4-FFF2-40B4-BE49-F238E27FC236}">
                <a16:creationId xmlns:a16="http://schemas.microsoft.com/office/drawing/2014/main" id="{9EA27EF7-FC6B-496C-B737-B9219950367E}"/>
              </a:ext>
            </a:extLst>
          </p:cNvPr>
          <p:cNvSpPr>
            <a:spLocks noGrp="1"/>
          </p:cNvSpPr>
          <p:nvPr>
            <p:ph type="body" sz="half" idx="34" hasCustomPrompt="1"/>
          </p:nvPr>
        </p:nvSpPr>
        <p:spPr>
          <a:xfrm>
            <a:off x="1384584" y="2023761"/>
            <a:ext cx="2469965" cy="982274"/>
          </a:xfrm>
        </p:spPr>
        <p:txBody>
          <a:bodyPr lIns="0" rIns="0" bIns="0" rtlCol="0" anchor="ctr" anchorCtr="0">
            <a:normAutofit/>
          </a:bodyPr>
          <a:lstStyle>
            <a:lvl1pPr marL="0" indent="0">
              <a:spcBef>
                <a:spcPts val="0"/>
              </a:spcBef>
              <a:buNone/>
              <a:defRPr lang="en-US" sz="2000" b="1" kern="1200" dirty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 dirty="0"/>
              <a:t>마스터 텍스트</a:t>
            </a:r>
            <a:br>
              <a:rPr lang="ko-KR" altLang="en-US" noProof="0" dirty="0"/>
            </a:br>
            <a:r>
              <a:rPr lang="ko-KR" altLang="en-US" noProof="0" dirty="0"/>
              <a:t>스타일</a:t>
            </a:r>
          </a:p>
        </p:txBody>
      </p:sp>
      <p:sp>
        <p:nvSpPr>
          <p:cNvPr id="23" name="텍스트 개체 틀 3">
            <a:extLst>
              <a:ext uri="{FF2B5EF4-FFF2-40B4-BE49-F238E27FC236}">
                <a16:creationId xmlns:a16="http://schemas.microsoft.com/office/drawing/2014/main" id="{6C0E2C30-6E91-49DE-B7A1-6E32A19EC81D}"/>
              </a:ext>
            </a:extLst>
          </p:cNvPr>
          <p:cNvSpPr>
            <a:spLocks noGrp="1"/>
          </p:cNvSpPr>
          <p:nvPr>
            <p:ph type="body" sz="half" idx="36"/>
          </p:nvPr>
        </p:nvSpPr>
        <p:spPr>
          <a:xfrm>
            <a:off x="2596444" y="3054194"/>
            <a:ext cx="1389888" cy="618756"/>
          </a:xfrm>
        </p:spPr>
        <p:txBody>
          <a:bodyPr lIns="0" tIns="0" rIns="0" bIns="0" rtlCol="0"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00" i="0" kern="1200" dirty="0" smtClean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noProof="0"/>
              <a:t>마스터 텍스트 스타일 편집</a:t>
            </a:r>
          </a:p>
        </p:txBody>
      </p:sp>
      <p:sp>
        <p:nvSpPr>
          <p:cNvPr id="24" name="그림 개체 틀 12">
            <a:extLst>
              <a:ext uri="{FF2B5EF4-FFF2-40B4-BE49-F238E27FC236}">
                <a16:creationId xmlns:a16="http://schemas.microsoft.com/office/drawing/2014/main" id="{70BE5E73-C067-492F-BE30-5E3DADAD40EF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875852" y="3731781"/>
            <a:ext cx="1636776" cy="1618488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ko-KR" altLang="en-US" noProof="0" dirty="0"/>
          </a:p>
        </p:txBody>
      </p:sp>
      <p:sp>
        <p:nvSpPr>
          <p:cNvPr id="25" name="그림 개체 틀 12">
            <a:extLst>
              <a:ext uri="{FF2B5EF4-FFF2-40B4-BE49-F238E27FC236}">
                <a16:creationId xmlns:a16="http://schemas.microsoft.com/office/drawing/2014/main" id="{36A9B448-4FDC-41F7-941E-5BF5A129057A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2499831" y="3731781"/>
            <a:ext cx="1636776" cy="1618488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ko-KR" altLang="en-US" noProof="0" dirty="0"/>
          </a:p>
        </p:txBody>
      </p:sp>
      <p:sp>
        <p:nvSpPr>
          <p:cNvPr id="26" name="텍스트 개체 틀 3">
            <a:extLst>
              <a:ext uri="{FF2B5EF4-FFF2-40B4-BE49-F238E27FC236}">
                <a16:creationId xmlns:a16="http://schemas.microsoft.com/office/drawing/2014/main" id="{90B3A413-8776-4B3B-931F-C132DAB3A425}"/>
              </a:ext>
            </a:extLst>
          </p:cNvPr>
          <p:cNvSpPr>
            <a:spLocks noGrp="1"/>
          </p:cNvSpPr>
          <p:nvPr>
            <p:ph type="body" sz="half" idx="39"/>
          </p:nvPr>
        </p:nvSpPr>
        <p:spPr>
          <a:xfrm>
            <a:off x="4940427" y="3054194"/>
            <a:ext cx="2113508" cy="618756"/>
          </a:xfrm>
        </p:spPr>
        <p:txBody>
          <a:bodyPr lIns="0" tIns="0" rIns="0" bIns="0" rtlCol="0"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00" i="0" kern="1200" smtClean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noProof="0"/>
              <a:t>마스터 텍스트 스타일 편집</a:t>
            </a:r>
          </a:p>
        </p:txBody>
      </p:sp>
      <p:sp>
        <p:nvSpPr>
          <p:cNvPr id="27" name="텍스트 개체 틀 3">
            <a:extLst>
              <a:ext uri="{FF2B5EF4-FFF2-40B4-BE49-F238E27FC236}">
                <a16:creationId xmlns:a16="http://schemas.microsoft.com/office/drawing/2014/main" id="{BAD0CCD5-B712-4DB2-BFE3-4D3461B29F6D}"/>
              </a:ext>
            </a:extLst>
          </p:cNvPr>
          <p:cNvSpPr>
            <a:spLocks noGrp="1"/>
          </p:cNvSpPr>
          <p:nvPr>
            <p:ph type="body" sz="half" idx="40" hasCustomPrompt="1"/>
          </p:nvPr>
        </p:nvSpPr>
        <p:spPr>
          <a:xfrm>
            <a:off x="5494328" y="2023761"/>
            <a:ext cx="1943702" cy="982274"/>
          </a:xfrm>
        </p:spPr>
        <p:txBody>
          <a:bodyPr lIns="0" rIns="0" bIns="0" rtlCol="0" anchor="ctr" anchorCtr="0">
            <a:normAutofit/>
          </a:bodyPr>
          <a:lstStyle>
            <a:lvl1pPr marL="0" indent="0">
              <a:spcBef>
                <a:spcPts val="0"/>
              </a:spcBef>
              <a:buNone/>
              <a:defRPr lang="en-US" sz="2000" b="1" kern="1200" dirty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 dirty="0"/>
              <a:t>마스터 텍스트</a:t>
            </a:r>
            <a:br>
              <a:rPr lang="ko-KR" altLang="en-US" noProof="0" dirty="0"/>
            </a:br>
            <a:r>
              <a:rPr lang="ko-KR" altLang="en-US" noProof="0" dirty="0"/>
              <a:t>스타일</a:t>
            </a:r>
          </a:p>
        </p:txBody>
      </p:sp>
      <p:sp>
        <p:nvSpPr>
          <p:cNvPr id="28" name="그림 개체 틀 12">
            <a:extLst>
              <a:ext uri="{FF2B5EF4-FFF2-40B4-BE49-F238E27FC236}">
                <a16:creationId xmlns:a16="http://schemas.microsoft.com/office/drawing/2014/main" id="{64125935-B0D3-4ABD-9BBA-A60E46D2C55C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4946407" y="3731781"/>
            <a:ext cx="2048256" cy="896112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ko-KR" altLang="en-US" noProof="0" dirty="0"/>
          </a:p>
        </p:txBody>
      </p:sp>
      <p:sp>
        <p:nvSpPr>
          <p:cNvPr id="29" name="텍스트 개체 틀 3">
            <a:extLst>
              <a:ext uri="{FF2B5EF4-FFF2-40B4-BE49-F238E27FC236}">
                <a16:creationId xmlns:a16="http://schemas.microsoft.com/office/drawing/2014/main" id="{47D3BA4D-FA26-44C8-B927-E42CC8E67B79}"/>
              </a:ext>
            </a:extLst>
          </p:cNvPr>
          <p:cNvSpPr>
            <a:spLocks noGrp="1"/>
          </p:cNvSpPr>
          <p:nvPr>
            <p:ph type="body" sz="half" idx="45"/>
          </p:nvPr>
        </p:nvSpPr>
        <p:spPr>
          <a:xfrm>
            <a:off x="7900319" y="3054194"/>
            <a:ext cx="2197045" cy="618756"/>
          </a:xfrm>
        </p:spPr>
        <p:txBody>
          <a:bodyPr lIns="0" tIns="0" rIns="0" bIns="0" rtlCol="0"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00" i="0" kern="1200" smtClean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noProof="0"/>
              <a:t>마스터 텍스트 스타일 편집</a:t>
            </a:r>
          </a:p>
        </p:txBody>
      </p:sp>
      <p:sp>
        <p:nvSpPr>
          <p:cNvPr id="30" name="텍스트 개체 틀 3">
            <a:extLst>
              <a:ext uri="{FF2B5EF4-FFF2-40B4-BE49-F238E27FC236}">
                <a16:creationId xmlns:a16="http://schemas.microsoft.com/office/drawing/2014/main" id="{2D2A84D7-2523-470B-A3C0-0140355D4F68}"/>
              </a:ext>
            </a:extLst>
          </p:cNvPr>
          <p:cNvSpPr>
            <a:spLocks noGrp="1"/>
          </p:cNvSpPr>
          <p:nvPr>
            <p:ph type="body" sz="half" idx="46" hasCustomPrompt="1"/>
          </p:nvPr>
        </p:nvSpPr>
        <p:spPr>
          <a:xfrm>
            <a:off x="8454220" y="2023761"/>
            <a:ext cx="1943702" cy="982274"/>
          </a:xfrm>
        </p:spPr>
        <p:txBody>
          <a:bodyPr lIns="0" rIns="0" bIns="0" rtlCol="0" anchor="ctr" anchorCtr="0">
            <a:normAutofit/>
          </a:bodyPr>
          <a:lstStyle>
            <a:lvl1pPr marL="0" indent="0">
              <a:spcBef>
                <a:spcPts val="0"/>
              </a:spcBef>
              <a:buNone/>
              <a:defRPr lang="en-US" sz="2000" b="1" kern="1200" dirty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 dirty="0"/>
              <a:t>마스터 텍스트</a:t>
            </a:r>
            <a:br>
              <a:rPr lang="ko-KR" altLang="en-US" noProof="0" dirty="0"/>
            </a:br>
            <a:r>
              <a:rPr lang="ko-KR" altLang="en-US" noProof="0" dirty="0"/>
              <a:t>스타일</a:t>
            </a:r>
          </a:p>
        </p:txBody>
      </p:sp>
      <p:sp>
        <p:nvSpPr>
          <p:cNvPr id="32" name="텍스트 개체 틀 3">
            <a:extLst>
              <a:ext uri="{FF2B5EF4-FFF2-40B4-BE49-F238E27FC236}">
                <a16:creationId xmlns:a16="http://schemas.microsoft.com/office/drawing/2014/main" id="{55D1A91B-BB99-4DC7-B8F5-55514B49A9D1}"/>
              </a:ext>
            </a:extLst>
          </p:cNvPr>
          <p:cNvSpPr>
            <a:spLocks noGrp="1"/>
          </p:cNvSpPr>
          <p:nvPr>
            <p:ph type="body" sz="half" idx="49"/>
          </p:nvPr>
        </p:nvSpPr>
        <p:spPr>
          <a:xfrm>
            <a:off x="7900319" y="4671712"/>
            <a:ext cx="2223939" cy="519503"/>
          </a:xfrm>
        </p:spPr>
        <p:txBody>
          <a:bodyPr lIns="0" tIns="0" rIns="0" bIns="0" rtlCol="0"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00" i="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noProof="0"/>
              <a:t>마스터 텍스트 스타일 편집</a:t>
            </a:r>
          </a:p>
        </p:txBody>
      </p:sp>
      <p:sp>
        <p:nvSpPr>
          <p:cNvPr id="33" name="텍스트 개체 틀 3">
            <a:extLst>
              <a:ext uri="{FF2B5EF4-FFF2-40B4-BE49-F238E27FC236}">
                <a16:creationId xmlns:a16="http://schemas.microsoft.com/office/drawing/2014/main" id="{FFAB2C75-BBBF-4A4D-A633-7CEFFABAFE32}"/>
              </a:ext>
            </a:extLst>
          </p:cNvPr>
          <p:cNvSpPr>
            <a:spLocks noGrp="1"/>
          </p:cNvSpPr>
          <p:nvPr>
            <p:ph type="body" sz="half" idx="51"/>
          </p:nvPr>
        </p:nvSpPr>
        <p:spPr>
          <a:xfrm>
            <a:off x="4940427" y="4830765"/>
            <a:ext cx="2048256" cy="519503"/>
          </a:xfrm>
        </p:spPr>
        <p:txBody>
          <a:bodyPr lIns="0" tIns="0" rIns="0" bIns="0" rtlCol="0"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00" i="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noProof="0"/>
              <a:t>마스터 텍스트 스타일 편집</a:t>
            </a:r>
          </a:p>
        </p:txBody>
      </p:sp>
      <p:sp>
        <p:nvSpPr>
          <p:cNvPr id="34" name="텍스트 개체 틀 7">
            <a:extLst>
              <a:ext uri="{FF2B5EF4-FFF2-40B4-BE49-F238E27FC236}">
                <a16:creationId xmlns:a16="http://schemas.microsoft.com/office/drawing/2014/main" id="{83CD3289-0FBC-4854-8EB2-ADD41F89CA4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23358" y="2023413"/>
            <a:ext cx="558402" cy="896112"/>
          </a:xfrm>
        </p:spPr>
        <p:txBody>
          <a:bodyPr lIns="0" tIns="0" rIns="0" bIns="0" rtlCol="0">
            <a:noAutofit/>
          </a:bodyPr>
          <a:lstStyle>
            <a:lvl1pPr marL="0" indent="0" algn="l">
              <a:buNone/>
              <a:defRPr sz="7000" b="1">
                <a:ln>
                  <a:solidFill>
                    <a:schemeClr val="tx1"/>
                  </a:solidFill>
                </a:ln>
                <a:noFill/>
                <a:latin typeface="맑은 고딕" panose="020B0503020000020004" pitchFamily="50" charset="-127"/>
                <a:ea typeface="맑은 고딕" panose="020B0503020000020004" pitchFamily="50" charset="-127"/>
                <a:cs typeface="Tahoma" panose="020B0604030504040204" pitchFamily="34" charset="0"/>
              </a:defRPr>
            </a:lvl1pPr>
          </a:lstStyle>
          <a:p>
            <a:pPr lvl="0" rtl="0"/>
            <a:r>
              <a:rPr lang="en-US" altLang="ko-KR" noProof="0" dirty="0"/>
              <a:t>1</a:t>
            </a:r>
            <a:endParaRPr lang="ko-KR" altLang="en-US" noProof="0" dirty="0"/>
          </a:p>
        </p:txBody>
      </p:sp>
      <p:sp>
        <p:nvSpPr>
          <p:cNvPr id="36" name="텍스트 개체 틀 7">
            <a:extLst>
              <a:ext uri="{FF2B5EF4-FFF2-40B4-BE49-F238E27FC236}">
                <a16:creationId xmlns:a16="http://schemas.microsoft.com/office/drawing/2014/main" id="{2F18CD59-6602-4DEC-9B12-412E6BAF9283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4912823" y="1999493"/>
            <a:ext cx="558402" cy="896112"/>
          </a:xfrm>
        </p:spPr>
        <p:txBody>
          <a:bodyPr lIns="0" tIns="0" rIns="0" bIns="0" rtlCol="0">
            <a:noAutofit/>
          </a:bodyPr>
          <a:lstStyle>
            <a:lvl1pPr marL="0" indent="0" algn="l">
              <a:buNone/>
              <a:defRPr lang="ru-RU" sz="7000" b="1" kern="1200" dirty="0">
                <a:ln>
                  <a:solidFill>
                    <a:schemeClr val="tx1"/>
                  </a:solidFill>
                </a:ln>
                <a:noFill/>
                <a:latin typeface="맑은 고딕" panose="020B0503020000020004" pitchFamily="50" charset="-127"/>
                <a:ea typeface="맑은 고딕" panose="020B0503020000020004" pitchFamily="50" charset="-127"/>
                <a:cs typeface="Tahoma" panose="020B060403050404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ko-KR" noProof="0" dirty="0"/>
              <a:t>1</a:t>
            </a:r>
            <a:endParaRPr lang="ko-KR" altLang="en-US" noProof="0" dirty="0"/>
          </a:p>
        </p:txBody>
      </p:sp>
      <p:sp>
        <p:nvSpPr>
          <p:cNvPr id="37" name="텍스트 개체 틀 7">
            <a:extLst>
              <a:ext uri="{FF2B5EF4-FFF2-40B4-BE49-F238E27FC236}">
                <a16:creationId xmlns:a16="http://schemas.microsoft.com/office/drawing/2014/main" id="{88B09568-0B94-4B51-BE65-A72C65C3D7DA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873424" y="2002966"/>
            <a:ext cx="558402" cy="896112"/>
          </a:xfrm>
        </p:spPr>
        <p:txBody>
          <a:bodyPr lIns="0" tIns="0" rIns="0" bIns="0" rtlCol="0">
            <a:noAutofit/>
          </a:bodyPr>
          <a:lstStyle>
            <a:lvl1pPr marL="0" indent="0" algn="l">
              <a:buNone/>
              <a:defRPr lang="ru-RU" sz="7000" b="1" kern="1200" dirty="0">
                <a:ln>
                  <a:solidFill>
                    <a:schemeClr val="tx1"/>
                  </a:solidFill>
                </a:ln>
                <a:noFill/>
                <a:latin typeface="맑은 고딕" panose="020B0503020000020004" pitchFamily="50" charset="-127"/>
                <a:ea typeface="맑은 고딕" panose="020B0503020000020004" pitchFamily="50" charset="-127"/>
                <a:cs typeface="Tahoma" panose="020B060403050404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ko-KR" noProof="0" dirty="0"/>
              <a:t>1</a:t>
            </a:r>
            <a:endParaRPr lang="ko-KR" altLang="en-US" noProof="0" dirty="0"/>
          </a:p>
        </p:txBody>
      </p:sp>
      <p:sp>
        <p:nvSpPr>
          <p:cNvPr id="40" name="텍스트 개체 틀 3">
            <a:extLst>
              <a:ext uri="{FF2B5EF4-FFF2-40B4-BE49-F238E27FC236}">
                <a16:creationId xmlns:a16="http://schemas.microsoft.com/office/drawing/2014/main" id="{315834F5-9ACD-4898-B96E-8C732881FF01}"/>
              </a:ext>
            </a:extLst>
          </p:cNvPr>
          <p:cNvSpPr>
            <a:spLocks noGrp="1"/>
          </p:cNvSpPr>
          <p:nvPr>
            <p:ph type="body" sz="half" idx="50"/>
          </p:nvPr>
        </p:nvSpPr>
        <p:spPr>
          <a:xfrm>
            <a:off x="2359124" y="5706529"/>
            <a:ext cx="8993089" cy="365122"/>
          </a:xfrm>
        </p:spPr>
        <p:txBody>
          <a:bodyPr lIns="0" tIns="0" rIns="0" bIns="0" rtlCol="0" anchor="t" anchorCtr="0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en-US" sz="1400" i="0" kern="1200" smtClean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/>
              <a:t>마스터 텍스트 스타일 편집</a:t>
            </a:r>
          </a:p>
        </p:txBody>
      </p:sp>
      <p:sp>
        <p:nvSpPr>
          <p:cNvPr id="38" name="제목 1">
            <a:extLst>
              <a:ext uri="{FF2B5EF4-FFF2-40B4-BE49-F238E27FC236}">
                <a16:creationId xmlns:a16="http://schemas.microsoft.com/office/drawing/2014/main" id="{7E5CF6DE-4761-4BA5-A429-30AC8BBAD4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9" y="780001"/>
            <a:ext cx="10512424" cy="606677"/>
          </a:xfrm>
        </p:spPr>
        <p:txBody>
          <a:bodyPr lIns="0" tIns="0" rIns="0" bIns="0" rtlCol="0" anchor="t" anchorCtr="0">
            <a:normAutofit/>
          </a:bodyPr>
          <a:lstStyle>
            <a:lvl1pPr marL="0"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3600" b="1" kern="1200" dirty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 dirty="0"/>
              <a:t>이 서식 파일을 사용하는 방법</a:t>
            </a:r>
          </a:p>
        </p:txBody>
      </p:sp>
      <p:sp>
        <p:nvSpPr>
          <p:cNvPr id="41" name="그림 개체 틀 9">
            <a:extLst>
              <a:ext uri="{FF2B5EF4-FFF2-40B4-BE49-F238E27FC236}">
                <a16:creationId xmlns:a16="http://schemas.microsoft.com/office/drawing/2014/main" id="{8A4896B5-1C5E-47F0-8F0C-4EF97E356C8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900319" y="3779907"/>
            <a:ext cx="1481328" cy="758952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ko-KR" altLang="en-US" noProof="0" dirty="0"/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D87F4783-C8BA-411C-A188-4A4DAED10C02}"/>
              </a:ext>
            </a:extLst>
          </p:cNvPr>
          <p:cNvGrpSpPr/>
          <p:nvPr userDrawn="1"/>
        </p:nvGrpSpPr>
        <p:grpSpPr>
          <a:xfrm flipH="1">
            <a:off x="4416000" y="1375202"/>
            <a:ext cx="7776000" cy="100800"/>
            <a:chOff x="-322289" y="3240138"/>
            <a:chExt cx="5070122" cy="100800"/>
          </a:xfrm>
        </p:grpSpPr>
        <p:cxnSp>
          <p:nvCxnSpPr>
            <p:cNvPr id="39" name="직선 연결선(S) 38">
              <a:extLst>
                <a:ext uri="{FF2B5EF4-FFF2-40B4-BE49-F238E27FC236}">
                  <a16:creationId xmlns:a16="http://schemas.microsoft.com/office/drawing/2014/main" id="{959A2713-966D-4694-A067-D6BE1B2986D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22289" y="3290538"/>
              <a:ext cx="5070122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FCA15F19-C2FE-4F13-9359-69E884CA83B9}"/>
                </a:ext>
              </a:extLst>
            </p:cNvPr>
            <p:cNvSpPr/>
            <p:nvPr userDrawn="1"/>
          </p:nvSpPr>
          <p:spPr>
            <a:xfrm>
              <a:off x="4682109" y="3240138"/>
              <a:ext cx="65724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ko-KR" altLang="en-US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6204448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278196A9-689D-4410-BFC0-7ACB19755A0C}"/>
              </a:ext>
            </a:extLst>
          </p:cNvPr>
          <p:cNvSpPr/>
          <p:nvPr userDrawn="1"/>
        </p:nvSpPr>
        <p:spPr>
          <a:xfrm>
            <a:off x="0" y="0"/>
            <a:ext cx="12192000" cy="4416552"/>
          </a:xfrm>
          <a:prstGeom prst="rect">
            <a:avLst/>
          </a:prstGeom>
          <a:blipFill>
            <a:blip r:embed="rId2"/>
            <a:srcRect/>
            <a:stretch>
              <a:fillRect l="-842" r="-84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29BFEAD-57CF-438A-8084-C5AC7F47E54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462986"/>
            <a:ext cx="9144000" cy="1786094"/>
          </a:xfrm>
        </p:spPr>
        <p:txBody>
          <a:bodyPr rtlCol="0" anchor="b"/>
          <a:lstStyle>
            <a:lvl1pPr algn="ctr">
              <a:defRPr sz="6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dirty="0"/>
              <a:t>클릭하여 마스터 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E17A3CB-B083-4E49-9123-A5E47559DC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/>
              <a:t>MM.DD.20XX</a:t>
            </a:r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8C4102C-4609-416C-A808-0FFE0051DA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/>
              <a:t>바닥글 추가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D7BCC5D-6F2C-472F-BD4C-4096793DF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8D581BC7-E183-40DB-AC97-C19EA4EB8894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BE854BB-FA44-4CAB-85DF-F5C412560348}"/>
              </a:ext>
            </a:extLst>
          </p:cNvPr>
          <p:cNvSpPr/>
          <p:nvPr userDrawn="1"/>
        </p:nvSpPr>
        <p:spPr>
          <a:xfrm>
            <a:off x="0" y="4416552"/>
            <a:ext cx="12192000" cy="2441448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89BFFF1-5465-4317-B9DB-C23A5B1D76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734696"/>
            <a:ext cx="9144000" cy="459798"/>
          </a:xfrm>
        </p:spPr>
        <p:txBody>
          <a:bodyPr lIns="0" tIns="0" rIns="0" bIns="0" rtlCol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>
                <a:latin typeface="맑은 고딕" panose="020B0503020000020004" pitchFamily="50" charset="-127"/>
                <a:ea typeface="맑은 고딕" panose="020B0503020000020004" pitchFamily="50" charset="-127"/>
                <a:cs typeface="Segoe UI Semibold" panose="020B07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 noProof="0"/>
              <a:t>클릭하여 마스터 부제목 스타일 편집</a:t>
            </a:r>
            <a:endParaRPr lang="ko-KR" altLang="en-US" noProof="0" dirty="0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676B4374-8F24-43DE-860D-E5C6EA850AB4}"/>
              </a:ext>
            </a:extLst>
          </p:cNvPr>
          <p:cNvGrpSpPr/>
          <p:nvPr userDrawn="1"/>
        </p:nvGrpSpPr>
        <p:grpSpPr>
          <a:xfrm>
            <a:off x="3619265" y="2253996"/>
            <a:ext cx="4953471" cy="100584"/>
            <a:chOff x="3631692" y="2253996"/>
            <a:chExt cx="4953471" cy="100584"/>
          </a:xfrm>
        </p:grpSpPr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585C7755-9394-4129-AB48-1AC32DA80C75}"/>
                </a:ext>
              </a:extLst>
            </p:cNvPr>
            <p:cNvSpPr/>
            <p:nvPr userDrawn="1"/>
          </p:nvSpPr>
          <p:spPr>
            <a:xfrm>
              <a:off x="3631692" y="2253996"/>
              <a:ext cx="100584" cy="100584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US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13" name="직선 연결선(S) 12">
              <a:extLst>
                <a:ext uri="{FF2B5EF4-FFF2-40B4-BE49-F238E27FC236}">
                  <a16:creationId xmlns:a16="http://schemas.microsoft.com/office/drawing/2014/main" id="{64C71ABE-575A-48CF-82B1-EDE8535F3993}"/>
                </a:ext>
              </a:extLst>
            </p:cNvPr>
            <p:cNvCxnSpPr/>
            <p:nvPr userDrawn="1"/>
          </p:nvCxnSpPr>
          <p:spPr>
            <a:xfrm>
              <a:off x="3681984" y="2307679"/>
              <a:ext cx="4828032" cy="0"/>
            </a:xfrm>
            <a:prstGeom prst="line">
              <a:avLst/>
            </a:prstGeom>
            <a:ln w="1270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E3C1EA63-78B2-4715-B4DC-63D98AC7F354}"/>
                </a:ext>
              </a:extLst>
            </p:cNvPr>
            <p:cNvSpPr/>
            <p:nvPr userDrawn="1"/>
          </p:nvSpPr>
          <p:spPr>
            <a:xfrm>
              <a:off x="8484579" y="2253996"/>
              <a:ext cx="100584" cy="100584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US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E9BB74A1-0BEA-4AD8-8138-0641A45D8B40}"/>
              </a:ext>
            </a:extLst>
          </p:cNvPr>
          <p:cNvGrpSpPr/>
          <p:nvPr userDrawn="1"/>
        </p:nvGrpSpPr>
        <p:grpSpPr>
          <a:xfrm>
            <a:off x="4652581" y="5305363"/>
            <a:ext cx="2886839" cy="100584"/>
            <a:chOff x="3631690" y="2253996"/>
            <a:chExt cx="5028467" cy="100584"/>
          </a:xfrm>
        </p:grpSpPr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73D0026E-5270-4C52-A1AF-5631E8192DCD}"/>
                </a:ext>
              </a:extLst>
            </p:cNvPr>
            <p:cNvSpPr/>
            <p:nvPr userDrawn="1"/>
          </p:nvSpPr>
          <p:spPr>
            <a:xfrm>
              <a:off x="3631690" y="2253996"/>
              <a:ext cx="175203" cy="100584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US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18" name="직선 연결선(S) 17">
              <a:extLst>
                <a:ext uri="{FF2B5EF4-FFF2-40B4-BE49-F238E27FC236}">
                  <a16:creationId xmlns:a16="http://schemas.microsoft.com/office/drawing/2014/main" id="{A6085D92-5F70-4097-A2FF-C15B13788D08}"/>
                </a:ext>
              </a:extLst>
            </p:cNvPr>
            <p:cNvCxnSpPr/>
            <p:nvPr userDrawn="1"/>
          </p:nvCxnSpPr>
          <p:spPr>
            <a:xfrm>
              <a:off x="3681984" y="2307679"/>
              <a:ext cx="4828032" cy="0"/>
            </a:xfrm>
            <a:prstGeom prst="line">
              <a:avLst/>
            </a:prstGeom>
            <a:ln w="1270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BE68EB6C-48D0-4EBF-8541-926D16790F52}"/>
                </a:ext>
              </a:extLst>
            </p:cNvPr>
            <p:cNvSpPr/>
            <p:nvPr userDrawn="1"/>
          </p:nvSpPr>
          <p:spPr>
            <a:xfrm>
              <a:off x="8484578" y="2253996"/>
              <a:ext cx="175579" cy="100584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US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409320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D2EE78-D252-40BC-8D9A-54DB35AC9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2AD5AD6-B2DE-450B-9AB7-C8D7C3FE6DD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5AD67C9-9666-4E35-B64A-55689B8066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C694E1F-4E3E-4192-9AC4-81E931D20E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3EFCFF-89AF-477A-87B8-45783B737F86}" type="datetimeFigureOut">
              <a:rPr lang="ko-KR" altLang="en-US" smtClean="0"/>
              <a:t>2020-02-21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3E13150-4855-4E5A-BAF3-6C85FE8B43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9F1301C-5D3F-4808-B2DD-B74DCEC66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302E8-74FD-4E6D-B5C5-1B57F2C13F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951480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45015858-8549-49EA-BB83-070E0D9D4890}"/>
              </a:ext>
            </a:extLst>
          </p:cNvPr>
          <p:cNvSpPr/>
          <p:nvPr userDrawn="1"/>
        </p:nvSpPr>
        <p:spPr>
          <a:xfrm>
            <a:off x="6083808" y="0"/>
            <a:ext cx="6108192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6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206FBAC-B8FD-4768-B682-E0B93BA331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69768" y="2133599"/>
            <a:ext cx="4618957" cy="2492461"/>
          </a:xfrm>
        </p:spPr>
        <p:txBody>
          <a:bodyPr lIns="0" tIns="0" rIns="0" bIns="0" rtlCol="0" anchor="b" anchorCtr="0">
            <a:noAutofit/>
          </a:bodyPr>
          <a:lstStyle>
            <a:lvl1pPr>
              <a:defRPr sz="6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dirty="0"/>
              <a:t>피치</a:t>
            </a:r>
            <a:br>
              <a:rPr lang="ko-KR" altLang="en-US" noProof="0" dirty="0"/>
            </a:br>
            <a:r>
              <a:rPr lang="ko-KR" altLang="en-US" noProof="0" dirty="0" err="1"/>
              <a:t>데크</a:t>
            </a:r>
            <a:br>
              <a:rPr lang="ko-KR" altLang="en-US" noProof="0" dirty="0"/>
            </a:br>
            <a:r>
              <a:rPr lang="ko-KR" altLang="en-US" noProof="0" dirty="0"/>
              <a:t>제목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472534F-03A6-408A-9BF1-303D0A440B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/>
              <a:t>MM.DD.20XX</a:t>
            </a:r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A24E181-0C50-4F43-A5A7-6FDD1500C7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/>
              <a:t>바닥글 추가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3A749CC-EB55-4FEF-AA4C-9A9C6E2AA9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8D581BC7-E183-40DB-AC97-C19EA4EB8894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6F3E26A6-6962-4A35-AA86-805537D45296}"/>
              </a:ext>
            </a:extLst>
          </p:cNvPr>
          <p:cNvGrpSpPr/>
          <p:nvPr userDrawn="1"/>
        </p:nvGrpSpPr>
        <p:grpSpPr>
          <a:xfrm>
            <a:off x="6769768" y="1947412"/>
            <a:ext cx="2520148" cy="102440"/>
            <a:chOff x="3631690" y="2252140"/>
            <a:chExt cx="4389743" cy="102440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681504C4-12AC-4251-8E47-0089784BDB9B}"/>
                </a:ext>
              </a:extLst>
            </p:cNvPr>
            <p:cNvSpPr/>
            <p:nvPr userDrawn="1"/>
          </p:nvSpPr>
          <p:spPr>
            <a:xfrm>
              <a:off x="3631690" y="2253996"/>
              <a:ext cx="175203" cy="100584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US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11" name="직선 연결선(S) 10">
              <a:extLst>
                <a:ext uri="{FF2B5EF4-FFF2-40B4-BE49-F238E27FC236}">
                  <a16:creationId xmlns:a16="http://schemas.microsoft.com/office/drawing/2014/main" id="{192040D0-01C2-4643-8F84-3B8F334E545C}"/>
                </a:ext>
              </a:extLst>
            </p:cNvPr>
            <p:cNvCxnSpPr/>
            <p:nvPr userDrawn="1"/>
          </p:nvCxnSpPr>
          <p:spPr>
            <a:xfrm>
              <a:off x="3681984" y="2307679"/>
              <a:ext cx="4201365" cy="0"/>
            </a:xfrm>
            <a:prstGeom prst="line">
              <a:avLst/>
            </a:prstGeom>
            <a:ln w="1270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7ED601E9-2BFC-460B-A2A8-69A787A4988E}"/>
                </a:ext>
              </a:extLst>
            </p:cNvPr>
            <p:cNvSpPr/>
            <p:nvPr userDrawn="1"/>
          </p:nvSpPr>
          <p:spPr>
            <a:xfrm>
              <a:off x="7845854" y="2252140"/>
              <a:ext cx="175579" cy="100584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US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BB49A8A6-FEDB-4D20-B581-A84DB8EFE977}"/>
              </a:ext>
            </a:extLst>
          </p:cNvPr>
          <p:cNvGrpSpPr/>
          <p:nvPr userDrawn="1"/>
        </p:nvGrpSpPr>
        <p:grpSpPr>
          <a:xfrm>
            <a:off x="6769768" y="4654084"/>
            <a:ext cx="2520148" cy="100584"/>
            <a:chOff x="3631690" y="2253996"/>
            <a:chExt cx="4389742" cy="100584"/>
          </a:xfrm>
        </p:grpSpPr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C2F65998-5EC3-446A-8307-1CF81A348CE3}"/>
                </a:ext>
              </a:extLst>
            </p:cNvPr>
            <p:cNvSpPr/>
            <p:nvPr userDrawn="1"/>
          </p:nvSpPr>
          <p:spPr>
            <a:xfrm>
              <a:off x="3631690" y="2253996"/>
              <a:ext cx="175203" cy="100584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US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15" name="직선 연결선(S) 14">
              <a:extLst>
                <a:ext uri="{FF2B5EF4-FFF2-40B4-BE49-F238E27FC236}">
                  <a16:creationId xmlns:a16="http://schemas.microsoft.com/office/drawing/2014/main" id="{7CC5D776-F60A-4A0C-AA7C-EFACDA2CEA88}"/>
                </a:ext>
              </a:extLst>
            </p:cNvPr>
            <p:cNvCxnSpPr/>
            <p:nvPr userDrawn="1"/>
          </p:nvCxnSpPr>
          <p:spPr>
            <a:xfrm>
              <a:off x="3681984" y="2307679"/>
              <a:ext cx="4201364" cy="0"/>
            </a:xfrm>
            <a:prstGeom prst="line">
              <a:avLst/>
            </a:prstGeom>
            <a:ln w="1270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AEAFE309-55C5-409C-92ED-748307C74318}"/>
                </a:ext>
              </a:extLst>
            </p:cNvPr>
            <p:cNvSpPr/>
            <p:nvPr userDrawn="1"/>
          </p:nvSpPr>
          <p:spPr>
            <a:xfrm>
              <a:off x="7845853" y="2253996"/>
              <a:ext cx="175579" cy="100584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US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7" name="부제목 2">
            <a:extLst>
              <a:ext uri="{FF2B5EF4-FFF2-40B4-BE49-F238E27FC236}">
                <a16:creationId xmlns:a16="http://schemas.microsoft.com/office/drawing/2014/main" id="{5B77B20B-76F5-4912-803D-5709F730D4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69767" y="4889444"/>
            <a:ext cx="4618957" cy="590626"/>
          </a:xfrm>
        </p:spPr>
        <p:txBody>
          <a:bodyPr lIns="0" tIns="0" rIns="0" bIns="0" rtlCol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>
                <a:latin typeface="맑은 고딕" panose="020B0503020000020004" pitchFamily="50" charset="-127"/>
                <a:ea typeface="맑은 고딕" panose="020B0503020000020004" pitchFamily="50" charset="-127"/>
                <a:cs typeface="Segoe UI Semibold" panose="020B07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 noProof="0"/>
              <a:t>클릭하여 마스터 부제목 스타일 편집</a:t>
            </a:r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38600576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A16E3F0B-343E-4C97-A8D6-C47FCC915F7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215E379-3C1C-4942-917E-02E25E8CB9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52969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46047C4-77C4-4E19-8DD7-2ED3165B76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/>
              <a:t>MM.DD.20XX</a:t>
            </a:r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250B5CF-1C4F-4BA2-8E78-5F48C92A9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/>
              <a:t>바닥글 추가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14C6A0A-8A9D-47A1-97DA-BB4949151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8D581BC7-E183-40DB-AC97-C19EA4EB8894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DEA943F6-C418-4339-8C7E-A12127BDE2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7777"/>
            <a:ext cx="10515600" cy="4534293"/>
          </a:xfrm>
        </p:spPr>
        <p:txBody>
          <a:bodyPr rtlCol="0"/>
          <a:lstStyle>
            <a:lvl1pPr>
              <a:defRPr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 편집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35463634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두 개의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8B6FE9A2-5CE4-4652-97CE-3FF947D5485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215E379-3C1C-4942-917E-02E25E8CB9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52969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46047C4-77C4-4E19-8DD7-2ED3165B76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/>
              <a:t>MM.DD.20XX</a:t>
            </a:r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250B5CF-1C4F-4BA2-8E78-5F48C92A9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/>
              <a:t>바닥글 추가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14C6A0A-8A9D-47A1-97DA-BB4949151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8D581BC7-E183-40DB-AC97-C19EA4EB8894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3FD6D4E1-CC57-4556-9CB7-31B3754772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159497"/>
            <a:ext cx="5181600" cy="4543719"/>
          </a:xfrm>
        </p:spPr>
        <p:txBody>
          <a:bodyPr rtlCol="0">
            <a:normAutofit/>
          </a:bodyPr>
          <a:lstStyle>
            <a:lvl1pPr>
              <a:defRPr sz="200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180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160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140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sz="140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 편집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  <a:endParaRPr lang="ko-KR" altLang="en-US" noProof="0" dirty="0"/>
          </a:p>
        </p:txBody>
      </p:sp>
      <p:sp>
        <p:nvSpPr>
          <p:cNvPr id="8" name="내용 개체 틀 3">
            <a:extLst>
              <a:ext uri="{FF2B5EF4-FFF2-40B4-BE49-F238E27FC236}">
                <a16:creationId xmlns:a16="http://schemas.microsoft.com/office/drawing/2014/main" id="{2AE7A31C-D605-4363-B037-1938B9304C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159497"/>
            <a:ext cx="5181600" cy="4543719"/>
          </a:xfrm>
        </p:spPr>
        <p:txBody>
          <a:bodyPr rtlCol="0">
            <a:normAutofit/>
          </a:bodyPr>
          <a:lstStyle>
            <a:lvl1pPr>
              <a:defRPr sz="200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180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160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140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sz="140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 편집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59259229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A4B5E40D-C1A5-4C5A-BBA0-C3E41F028D0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215E379-3C1C-4942-917E-02E25E8CB9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52969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46047C4-77C4-4E19-8DD7-2ED3165B76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/>
              <a:t>MM.DD.20XX</a:t>
            </a:r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250B5CF-1C4F-4BA2-8E78-5F48C92A9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/>
              <a:t>바닥글 추가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14C6A0A-8A9D-47A1-97DA-BB4949151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8D581BC7-E183-40DB-AC97-C19EA4EB8894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  <p:sp>
        <p:nvSpPr>
          <p:cNvPr id="7" name="텍스트 개체 틀 2">
            <a:extLst>
              <a:ext uri="{FF2B5EF4-FFF2-40B4-BE49-F238E27FC236}">
                <a16:creationId xmlns:a16="http://schemas.microsoft.com/office/drawing/2014/main" id="{85C650EE-495E-44EB-870B-AC85B18EBD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256955"/>
            <a:ext cx="5157787" cy="823912"/>
          </a:xfrm>
        </p:spPr>
        <p:txBody>
          <a:bodyPr rtlCol="0" anchor="b"/>
          <a:lstStyle>
            <a:lvl1pPr marL="0" indent="0">
              <a:buNone/>
              <a:defRPr sz="24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 편집</a:t>
            </a:r>
          </a:p>
        </p:txBody>
      </p:sp>
      <p:sp>
        <p:nvSpPr>
          <p:cNvPr id="8" name="내용 개체 틀 3">
            <a:extLst>
              <a:ext uri="{FF2B5EF4-FFF2-40B4-BE49-F238E27FC236}">
                <a16:creationId xmlns:a16="http://schemas.microsoft.com/office/drawing/2014/main" id="{77DCC2A5-8A6A-431F-BD6C-93E32539A0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203414"/>
            <a:ext cx="5157787" cy="3397631"/>
          </a:xfrm>
        </p:spPr>
        <p:txBody>
          <a:bodyPr rtlCol="0">
            <a:normAutofit/>
          </a:bodyPr>
          <a:lstStyle>
            <a:lvl1pPr>
              <a:defRPr sz="200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180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160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140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sz="140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 편집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  <a:endParaRPr lang="ko-KR" altLang="en-US" noProof="0" dirty="0"/>
          </a:p>
        </p:txBody>
      </p:sp>
      <p:sp>
        <p:nvSpPr>
          <p:cNvPr id="9" name="텍스트 개체 틀 4">
            <a:extLst>
              <a:ext uri="{FF2B5EF4-FFF2-40B4-BE49-F238E27FC236}">
                <a16:creationId xmlns:a16="http://schemas.microsoft.com/office/drawing/2014/main" id="{7FE620E9-8AD3-4771-8897-E65B461E28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256955"/>
            <a:ext cx="5183188" cy="823912"/>
          </a:xfrm>
        </p:spPr>
        <p:txBody>
          <a:bodyPr rtlCol="0" anchor="b"/>
          <a:lstStyle>
            <a:lvl1pPr marL="0" indent="0">
              <a:buNone/>
              <a:defRPr sz="24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 편집</a:t>
            </a:r>
          </a:p>
        </p:txBody>
      </p:sp>
      <p:sp>
        <p:nvSpPr>
          <p:cNvPr id="10" name="내용 개체 틀 5">
            <a:extLst>
              <a:ext uri="{FF2B5EF4-FFF2-40B4-BE49-F238E27FC236}">
                <a16:creationId xmlns:a16="http://schemas.microsoft.com/office/drawing/2014/main" id="{B75F265B-9F81-4A64-A8D4-7D0A31CEA45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203414"/>
            <a:ext cx="5183188" cy="3397631"/>
          </a:xfrm>
        </p:spPr>
        <p:txBody>
          <a:bodyPr rtlCol="0">
            <a:normAutofit/>
          </a:bodyPr>
          <a:lstStyle>
            <a:lvl1pPr>
              <a:defRPr sz="200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180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160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140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sz="140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 편집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07951419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A16E3F0B-343E-4C97-A8D6-C47FCC915F7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46047C4-77C4-4E19-8DD7-2ED3165B76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/>
              <a:t>MM.DD.20XX</a:t>
            </a:r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250B5CF-1C4F-4BA2-8E78-5F48C92A9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/>
              <a:t>바닥글 추가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14C6A0A-8A9D-47A1-97DA-BB4949151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8D581BC7-E183-40DB-AC97-C19EA4EB8894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8A02905C-2C7D-4445-B47F-3EBBA4465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9" name="텍스트 개체 틀 3">
            <a:extLst>
              <a:ext uri="{FF2B5EF4-FFF2-40B4-BE49-F238E27FC236}">
                <a16:creationId xmlns:a16="http://schemas.microsoft.com/office/drawing/2014/main" id="{17BC8A51-D50F-4F98-9402-8FF90BD2D1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/>
              <a:t>마스터 텍스트 스타일 편집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3AE79E65-3D1E-4444-9BD4-8578BF0C6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0"/>
          </a:xfrm>
        </p:spPr>
        <p:txBody>
          <a:bodyPr rtlCol="0">
            <a:normAutofit/>
          </a:bodyPr>
          <a:lstStyle>
            <a:lvl1pPr>
              <a:defRPr sz="240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200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180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160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sz="160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ko-KR" altLang="en-US" noProof="0"/>
              <a:t>마스터 텍스트 스타일 편집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86539893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A16E3F0B-343E-4C97-A8D6-C47FCC915F7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46047C4-77C4-4E19-8DD7-2ED3165B76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/>
              <a:t>MM.DD.20XX</a:t>
            </a:r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250B5CF-1C4F-4BA2-8E78-5F48C92A9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/>
              <a:t>바닥글 추가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14C6A0A-8A9D-47A1-97DA-BB4949151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8D581BC7-E183-40DB-AC97-C19EA4EB8894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8A02905C-2C7D-4445-B47F-3EBBA4465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9" name="텍스트 개체 틀 3">
            <a:extLst>
              <a:ext uri="{FF2B5EF4-FFF2-40B4-BE49-F238E27FC236}">
                <a16:creationId xmlns:a16="http://schemas.microsoft.com/office/drawing/2014/main" id="{17BC8A51-D50F-4F98-9402-8FF90BD2D1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/>
              <a:t>마스터 텍스트 스타일 편집</a:t>
            </a:r>
          </a:p>
        </p:txBody>
      </p:sp>
      <p:sp>
        <p:nvSpPr>
          <p:cNvPr id="11" name="그림 개체 틀 2">
            <a:extLst>
              <a:ext uri="{FF2B5EF4-FFF2-40B4-BE49-F238E27FC236}">
                <a16:creationId xmlns:a16="http://schemas.microsoft.com/office/drawing/2014/main" id="{1D23A006-AC57-4A0B-BC20-6D226A80CC7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 rtlCol="0">
            <a:normAutofit/>
          </a:bodyPr>
          <a:lstStyle>
            <a:lvl1pPr marL="0" indent="0">
              <a:buNone/>
              <a:defRPr sz="240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42327197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9F05564D-C546-470F-B93C-274AA86CE01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215E379-3C1C-4942-917E-02E25E8CB9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52969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46047C4-77C4-4E19-8DD7-2ED3165B76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/>
              <a:t>MM.DD.20XX</a:t>
            </a:r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250B5CF-1C4F-4BA2-8E78-5F48C92A9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/>
              <a:t>바닥글 추가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14C6A0A-8A9D-47A1-97DA-BB4949151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8D581BC7-E183-40DB-AC97-C19EA4EB8894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4846402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어 있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D9E60A5F-CE74-4F00-A5C2-F9742DDFFF1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46047C4-77C4-4E19-8DD7-2ED3165B76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/>
              <a:t>MM.DD.20XX</a:t>
            </a:r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250B5CF-1C4F-4BA2-8E78-5F48C92A9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/>
              <a:t>바닥글 추가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14C6A0A-8A9D-47A1-97DA-BB4949151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8D581BC7-E183-40DB-AC97-C19EA4EB8894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437347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DC0BB1-5119-48CE-9A97-4EA51D4C90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56842EF-E1A4-443D-82B7-F505E04E18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593D6D3-092E-4325-B074-AF92A10D28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B9DD294-C7BF-4B85-A11B-E87142BDF1D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4DD275A-943E-47C9-9D05-FFB47A10FC1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81CF34B-8323-4F84-97A6-E2E6EEE7A9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3EFCFF-89AF-477A-87B8-45783B737F86}" type="datetimeFigureOut">
              <a:rPr lang="ko-KR" altLang="en-US" smtClean="0"/>
              <a:t>2020-02-21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30190D0-7109-4794-98DA-EB6395A0D3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2221DF3-B7F5-42A3-A282-4A751C75F4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302E8-74FD-4E6D-B5C5-1B57F2C13F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37667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2445AB-DA0A-4CF2-BD19-B0D7D1C560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B024B83-E26B-4207-9C84-AD05608502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3EFCFF-89AF-477A-87B8-45783B737F86}" type="datetimeFigureOut">
              <a:rPr lang="ko-KR" altLang="en-US" smtClean="0"/>
              <a:t>2020-02-21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087C2C8-DD44-46D1-AAA8-2BB8206C80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E5B1BE2-F7EC-4912-948F-286A36D633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302E8-74FD-4E6D-B5C5-1B57F2C13F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94880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22E16C5-6E38-490B-AC8E-BAE4C3D55B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3EFCFF-89AF-477A-87B8-45783B737F86}" type="datetimeFigureOut">
              <a:rPr lang="ko-KR" altLang="en-US" smtClean="0"/>
              <a:t>2020-02-21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A012F4E-AF49-41E2-A3EA-018123514B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7B22E34-A6C5-4C2A-9345-A823C7B06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302E8-74FD-4E6D-B5C5-1B57F2C13F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14767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2CB55B-638F-4A49-8902-E2DB2A1FDE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C1B75B6-3231-4E23-8DBA-D46A800190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BB50C46-88AB-4D6C-A2C0-5DF58DC493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D466992-F948-4164-955F-5B55907752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3EFCFF-89AF-477A-87B8-45783B737F86}" type="datetimeFigureOut">
              <a:rPr lang="ko-KR" altLang="en-US" smtClean="0"/>
              <a:t>2020-02-21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08A3E02-6FB4-40BC-A4E7-143E15EB9E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9B714E6-ED30-4DAF-824E-6D2B12E1F1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302E8-74FD-4E6D-B5C5-1B57F2C13F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54203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8EB89D-812A-4705-B680-9280F4B0F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16E1A47-87F1-4508-8D50-61416AFE3C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16C833B-670B-42A3-AF1B-2DB481E853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A067001-4A5A-4E2C-888A-9F296B1A03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3EFCFF-89AF-477A-87B8-45783B737F86}" type="datetimeFigureOut">
              <a:rPr lang="ko-KR" altLang="en-US" smtClean="0"/>
              <a:t>2020-02-21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AD3AFDF-AD8D-4EDF-A895-6AA2C202E0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2F1A980-7471-4835-ACA4-62E5C8E09F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302E8-74FD-4E6D-B5C5-1B57F2C13F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09972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21" Type="http://schemas.openxmlformats.org/officeDocument/2006/relationships/slideLayout" Target="../slideLayouts/slideLayout32.xml"/><Relationship Id="rId34" Type="http://schemas.openxmlformats.org/officeDocument/2006/relationships/slideLayout" Target="../slideLayouts/slideLayout45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33" Type="http://schemas.openxmlformats.org/officeDocument/2006/relationships/slideLayout" Target="../slideLayouts/slideLayout44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29" Type="http://schemas.openxmlformats.org/officeDocument/2006/relationships/slideLayout" Target="../slideLayouts/slideLayout40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32" Type="http://schemas.openxmlformats.org/officeDocument/2006/relationships/slideLayout" Target="../slideLayouts/slideLayout43.xml"/><Relationship Id="rId37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36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4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slideLayout" Target="../slideLayouts/slideLayout41.xml"/><Relationship Id="rId35" Type="http://schemas.openxmlformats.org/officeDocument/2006/relationships/slideLayout" Target="../slideLayouts/slideLayout46.xml"/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AD19398-69CC-40CD-9CFD-1D35B0FA9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B7609AF-76CF-4953-B82A-51AD16307D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CDADFE6-27EF-408B-8FBF-D6451AE242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3EFCFF-89AF-477A-87B8-45783B737F86}" type="datetimeFigureOut">
              <a:rPr lang="ko-KR" altLang="en-US" smtClean="0"/>
              <a:t>2020-02-21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FAEADFB-83AC-4424-A50C-E98C96DFFB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188E52E-1E8A-476A-AAB9-75CAEEA546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1302E8-74FD-4E6D-B5C5-1B57F2C13F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69203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967058B-89E0-4460-AB21-21747CB3A1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ko-KR" altLang="en-US" noProof="0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201C5EB-04D6-4050-930C-5F6907528D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ko-KR" altLang="en-US" noProof="0" dirty="0"/>
              <a:t>마스터 텍스트 스타일 편집</a:t>
            </a:r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732220F-109C-4A57-81E9-C6279EDA13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016836" y="5878720"/>
            <a:ext cx="1336964" cy="2988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bg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 dirty="0"/>
              <a:t>MM.DD.20XX</a:t>
            </a:r>
            <a:endParaRPr lang="ko-KR" altLang="en-US" noProof="0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A25404F-F26F-42E5-BA15-C0373FC1CF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69960" y="5878720"/>
            <a:ext cx="2915733" cy="298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바닥글 추가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1725174-FA04-488F-9F0C-3CD1D1483F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78643" y="5879656"/>
            <a:ext cx="354492" cy="2973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8D581BC7-E183-40DB-AC97-C19EA4EB8894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7FEF1588-F385-48F3-800A-554A9423E77A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0" name="직선 연결선(S) 9">
            <a:extLst>
              <a:ext uri="{FF2B5EF4-FFF2-40B4-BE49-F238E27FC236}">
                <a16:creationId xmlns:a16="http://schemas.microsoft.com/office/drawing/2014/main" id="{440B0943-F568-4674-8FA4-B435B1E466AF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타원 10">
            <a:extLst>
              <a:ext uri="{FF2B5EF4-FFF2-40B4-BE49-F238E27FC236}">
                <a16:creationId xmlns:a16="http://schemas.microsoft.com/office/drawing/2014/main" id="{62DE7FD5-7941-43A1-8663-42AE40546A4F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3" name="직선 연결선(S) 12">
            <a:extLst>
              <a:ext uri="{FF2B5EF4-FFF2-40B4-BE49-F238E27FC236}">
                <a16:creationId xmlns:a16="http://schemas.microsoft.com/office/drawing/2014/main" id="{97791EE5-EF06-4BF8-84C6-EC24114E73F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28948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  <p:sldLayoutId id="2147483690" r:id="rId18"/>
    <p:sldLayoutId id="2147483691" r:id="rId19"/>
    <p:sldLayoutId id="2147483692" r:id="rId20"/>
    <p:sldLayoutId id="2147483693" r:id="rId21"/>
    <p:sldLayoutId id="2147483694" r:id="rId22"/>
    <p:sldLayoutId id="2147483695" r:id="rId23"/>
    <p:sldLayoutId id="2147483696" r:id="rId24"/>
    <p:sldLayoutId id="2147483697" r:id="rId25"/>
    <p:sldLayoutId id="2147483698" r:id="rId26"/>
    <p:sldLayoutId id="2147483699" r:id="rId27"/>
    <p:sldLayoutId id="2147483700" r:id="rId28"/>
    <p:sldLayoutId id="2147483701" r:id="rId29"/>
    <p:sldLayoutId id="2147483702" r:id="rId30"/>
    <p:sldLayoutId id="2147483703" r:id="rId31"/>
    <p:sldLayoutId id="2147483704" r:id="rId32"/>
    <p:sldLayoutId id="2147483705" r:id="rId33"/>
    <p:sldLayoutId id="2147483706" r:id="rId34"/>
    <p:sldLayoutId id="2147483707" r:id="rId35"/>
    <p:sldLayoutId id="2147483708" r:id="rId36"/>
  </p:sldLayoutIdLst>
  <p:hf hdr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bg2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527">
          <p15:clr>
            <a:srgbClr val="F26B43"/>
          </p15:clr>
        </p15:guide>
        <p15:guide id="2" pos="7174">
          <p15:clr>
            <a:srgbClr val="F26B43"/>
          </p15:clr>
        </p15:guide>
        <p15:guide id="3" pos="506">
          <p15:clr>
            <a:srgbClr val="F26B43"/>
          </p15:clr>
        </p15:guide>
        <p15:guide id="4" orient="horz" pos="3793">
          <p15:clr>
            <a:srgbClr val="F26B43"/>
          </p15:clr>
        </p15:guide>
        <p15:guide id="5" pos="3840">
          <p15:clr>
            <a:srgbClr val="F26B43"/>
          </p15:clr>
        </p15:guide>
        <p15:guide id="6" orient="horz" pos="2160">
          <p15:clr>
            <a:srgbClr val="F26B43"/>
          </p15:clr>
        </p15:guide>
        <p15:guide id="7" pos="3318">
          <p15:clr>
            <a:srgbClr val="F26B43"/>
          </p15:clr>
        </p15:guide>
        <p15:guide id="8" pos="436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7.png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jp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JPG"/><Relationship Id="rId5" Type="http://schemas.microsoft.com/office/2007/relationships/hdphoto" Target="../media/hdphoto2.wdp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4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47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172.18.31.68:8800/" TargetMode="Externa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7.xml"/><Relationship Id="rId4" Type="http://schemas.openxmlformats.org/officeDocument/2006/relationships/image" Target="../media/image41.jpe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microsoft.com/office/2007/relationships/hdphoto" Target="../media/hdphoto1.wdp"/><Relationship Id="rId7" Type="http://schemas.openxmlformats.org/officeDocument/2006/relationships/image" Target="../media/image4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www.aihub.or.kr/" TargetMode="Externa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4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7.xml"/><Relationship Id="rId5" Type="http://schemas.openxmlformats.org/officeDocument/2006/relationships/image" Target="../media/image13.jpeg"/><Relationship Id="rId4" Type="http://schemas.openxmlformats.org/officeDocument/2006/relationships/image" Target="../media/image12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4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cf.berkeley.edu/~acowen/music.html" TargetMode="External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EE8CEAF-7AE3-47C0-93E7-264974B15FC6}"/>
              </a:ext>
            </a:extLst>
          </p:cNvPr>
          <p:cNvSpPr txBox="1"/>
          <p:nvPr/>
        </p:nvSpPr>
        <p:spPr>
          <a:xfrm>
            <a:off x="2862254" y="4141329"/>
            <a:ext cx="24288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br>
              <a:rPr lang="en-US" altLang="ko-KR" sz="12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en-US" altLang="ko-KR" sz="12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2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감정 분류 알고리즘에 관한 모델링</a:t>
            </a:r>
            <a:r>
              <a:rPr lang="en-US" altLang="ko-KR" sz="12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)</a:t>
            </a:r>
            <a:endParaRPr lang="ko-KR" altLang="en-US" sz="1200" b="1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bg1">
                  <a:lumMod val="9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E636932-6242-44D3-BC90-37426CD4A3E2}"/>
              </a:ext>
            </a:extLst>
          </p:cNvPr>
          <p:cNvSpPr txBox="1"/>
          <p:nvPr/>
        </p:nvSpPr>
        <p:spPr>
          <a:xfrm>
            <a:off x="60434" y="1664960"/>
            <a:ext cx="806719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bg1">
                    <a:lumMod val="95000"/>
                  </a:schemeClr>
                </a:solidFill>
                <a:latin typeface="Castellar" panose="020A0402060406010301" pitchFamily="18" charset="0"/>
                <a:ea typeface="a로케트" panose="02020600000000000000" pitchFamily="18" charset="-127"/>
              </a:rPr>
              <a:t>Deep </a:t>
            </a:r>
          </a:p>
          <a:p>
            <a:pPr algn="ctr"/>
            <a:r>
              <a:rPr lang="en-US" altLang="ko-KR" sz="4800" b="1" dirty="0">
                <a:solidFill>
                  <a:schemeClr val="bg1">
                    <a:lumMod val="95000"/>
                  </a:schemeClr>
                </a:solidFill>
                <a:latin typeface="Castellar" panose="020A0402060406010301" pitchFamily="18" charset="0"/>
                <a:ea typeface="a로케트" panose="02020600000000000000" pitchFamily="18" charset="-127"/>
              </a:rPr>
              <a:t>learning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A660E0-83D4-4B49-B838-36A68F32E55C}"/>
              </a:ext>
            </a:extLst>
          </p:cNvPr>
          <p:cNvSpPr txBox="1"/>
          <p:nvPr/>
        </p:nvSpPr>
        <p:spPr>
          <a:xfrm>
            <a:off x="47993" y="3155475"/>
            <a:ext cx="80671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>
                    <a:lumMod val="95000"/>
                  </a:schemeClr>
                </a:solidFill>
                <a:latin typeface="Castellar" panose="020A0402060406010301" pitchFamily="18" charset="0"/>
                <a:ea typeface="a로케트" panose="02020600000000000000" pitchFamily="18" charset="-127"/>
              </a:rPr>
              <a:t>by </a:t>
            </a: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602B5700-A549-487F-987F-48131E5CF8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703" b="99509" l="473" r="97872">
                        <a14:foregroundMark x1="54610" y1="8845" x2="67612" y2="7371"/>
                        <a14:foregroundMark x1="67612" y1="7371" x2="68322" y2="7371"/>
                        <a14:foregroundMark x1="32388" y1="22113" x2="40426" y2="10074"/>
                        <a14:foregroundMark x1="40426" y1="10074" x2="48227" y2="3686"/>
                        <a14:foregroundMark x1="51300" y1="4423" x2="64775" y2="3194"/>
                        <a14:foregroundMark x1="64775" y1="3194" x2="74941" y2="5651"/>
                        <a14:foregroundMark x1="74232" y1="5160" x2="87470" y2="27764"/>
                        <a14:foregroundMark x1="87470" y1="27764" x2="90544" y2="41032"/>
                        <a14:foregroundMark x1="77069" y1="5651" x2="85579" y2="16953"/>
                        <a14:foregroundMark x1="85579" y1="16953" x2="90071" y2="29975"/>
                        <a14:foregroundMark x1="88652" y1="41769" x2="78251" y2="95332"/>
                        <a14:foregroundMark x1="78251" y1="95332" x2="74941" y2="97297"/>
                        <a14:foregroundMark x1="91962" y1="46437" x2="89125" y2="79853"/>
                        <a14:foregroundMark x1="89125" y1="79853" x2="76832" y2="96314"/>
                        <a14:foregroundMark x1="76832" y1="96314" x2="72340" y2="99509"/>
                        <a14:foregroundMark x1="5201" y1="52826" x2="7329" y2="82801"/>
                        <a14:foregroundMark x1="709" y1="54545" x2="473" y2="59705"/>
                        <a14:foregroundMark x1="93617" y1="34644" x2="93617" y2="93612"/>
                        <a14:foregroundMark x1="95035" y1="56265" x2="97872" y2="80835"/>
                        <a14:foregroundMark x1="97872" y1="80835" x2="97400" y2="83538"/>
                        <a14:foregroundMark x1="36879" y1="26536" x2="48936" y2="22113"/>
                        <a14:foregroundMark x1="48936" y1="22113" x2="49173" y2="22113"/>
                        <a14:foregroundMark x1="61229" y1="28256" x2="69031" y2="41523"/>
                        <a14:foregroundMark x1="33097" y1="48157" x2="43735" y2="4447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994286" y="2050742"/>
            <a:ext cx="4842451" cy="465928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1" name="TextBox 70">
            <a:extLst>
              <a:ext uri="{FF2B5EF4-FFF2-40B4-BE49-F238E27FC236}">
                <a16:creationId xmlns:a16="http://schemas.microsoft.com/office/drawing/2014/main" id="{44C92F65-6926-41D8-882E-4A057B540CD8}"/>
              </a:ext>
            </a:extLst>
          </p:cNvPr>
          <p:cNvSpPr txBox="1"/>
          <p:nvPr/>
        </p:nvSpPr>
        <p:spPr>
          <a:xfrm>
            <a:off x="10426526" y="6406184"/>
            <a:ext cx="15569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>
                    <a:lumMod val="75000"/>
                  </a:schemeClr>
                </a:solidFill>
                <a:latin typeface="Bell MT" panose="02020503060305020303" pitchFamily="18" charset="0"/>
                <a:ea typeface="HY견명조" panose="02030600000101010101" pitchFamily="18" charset="-127"/>
              </a:rPr>
              <a:t>*Team</a:t>
            </a:r>
            <a:r>
              <a:rPr lang="ko-KR" altLang="en-US" sz="16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>
                    <a:lumMod val="75000"/>
                  </a:schemeClr>
                </a:solidFill>
                <a:latin typeface="Bell MT" panose="02020503060305020303" pitchFamily="18" charset="0"/>
                <a:ea typeface="HY견명조" panose="02030600000101010101" pitchFamily="18" charset="-127"/>
              </a:rPr>
              <a:t> </a:t>
            </a:r>
            <a:r>
              <a:rPr lang="en-US" altLang="ko-KR" sz="16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>
                    <a:lumMod val="75000"/>
                  </a:schemeClr>
                </a:solidFill>
                <a:latin typeface="Bell MT" panose="02020503060305020303" pitchFamily="18" charset="0"/>
                <a:ea typeface="HY견명조" panose="02030600000101010101" pitchFamily="18" charset="-127"/>
              </a:rPr>
              <a:t>asterisk</a:t>
            </a:r>
            <a:endParaRPr lang="ko-KR" altLang="en-US" sz="1600" b="1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bg1">
                  <a:lumMod val="75000"/>
                </a:schemeClr>
              </a:solidFill>
              <a:latin typeface="Bell MT" panose="02020503060305020303" pitchFamily="18" charset="0"/>
              <a:ea typeface="HY견명조" panose="02030600000101010101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1E017E8-B5CC-4EA4-B92A-0718F9480614}"/>
              </a:ext>
            </a:extLst>
          </p:cNvPr>
          <p:cNvSpPr txBox="1"/>
          <p:nvPr/>
        </p:nvSpPr>
        <p:spPr>
          <a:xfrm>
            <a:off x="0" y="3544367"/>
            <a:ext cx="80671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err="1">
                <a:solidFill>
                  <a:schemeClr val="bg1">
                    <a:lumMod val="95000"/>
                  </a:schemeClr>
                </a:solidFill>
                <a:latin typeface="Castellar" panose="020A0402060406010301" pitchFamily="18" charset="0"/>
                <a:ea typeface="a로케트" panose="02020600000000000000" pitchFamily="18" charset="-127"/>
              </a:rPr>
              <a:t>Tensorflow</a:t>
            </a:r>
            <a:endParaRPr lang="en-US" altLang="ko-KR" sz="2800" b="1" dirty="0">
              <a:solidFill>
                <a:schemeClr val="bg1">
                  <a:lumMod val="95000"/>
                </a:schemeClr>
              </a:solidFill>
              <a:latin typeface="Castellar" panose="020A0402060406010301" pitchFamily="18" charset="0"/>
              <a:ea typeface="a로케트" panose="02020600000000000000" pitchFamily="18" charset="-127"/>
            </a:endParaRPr>
          </a:p>
        </p:txBody>
      </p: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D066EA68-6A0D-4360-B0BF-57FA69B60DD0}"/>
              </a:ext>
            </a:extLst>
          </p:cNvPr>
          <p:cNvGrpSpPr/>
          <p:nvPr/>
        </p:nvGrpSpPr>
        <p:grpSpPr>
          <a:xfrm>
            <a:off x="1958709" y="1664960"/>
            <a:ext cx="3886199" cy="2476369"/>
            <a:chOff x="2845837" y="1483469"/>
            <a:chExt cx="3886199" cy="2476369"/>
          </a:xfrm>
        </p:grpSpPr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CA1E206D-E1C8-4095-BB30-1AA5D0AF0DDE}"/>
                </a:ext>
              </a:extLst>
            </p:cNvPr>
            <p:cNvGrpSpPr/>
            <p:nvPr/>
          </p:nvGrpSpPr>
          <p:grpSpPr>
            <a:xfrm>
              <a:off x="2845837" y="1483469"/>
              <a:ext cx="3886199" cy="2476369"/>
              <a:chOff x="3013788" y="1429252"/>
              <a:chExt cx="3886199" cy="2476369"/>
            </a:xfrm>
          </p:grpSpPr>
          <p:cxnSp>
            <p:nvCxnSpPr>
              <p:cNvPr id="7" name="직선 연결선 6">
                <a:extLst>
                  <a:ext uri="{FF2B5EF4-FFF2-40B4-BE49-F238E27FC236}">
                    <a16:creationId xmlns:a16="http://schemas.microsoft.com/office/drawing/2014/main" id="{367C8F89-A9EA-4C1E-8B44-1D7CF5421E1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868748" y="1565554"/>
                <a:ext cx="2212687" cy="2239250"/>
              </a:xfrm>
              <a:prstGeom prst="line">
                <a:avLst/>
              </a:prstGeom>
              <a:ln w="22225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직선 연결선 10">
                <a:extLst>
                  <a:ext uri="{FF2B5EF4-FFF2-40B4-BE49-F238E27FC236}">
                    <a16:creationId xmlns:a16="http://schemas.microsoft.com/office/drawing/2014/main" id="{ED29B17E-D5BE-4676-9710-47E4884F75F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89445" y="1597301"/>
                <a:ext cx="1733520" cy="2153354"/>
              </a:xfrm>
              <a:prstGeom prst="line">
                <a:avLst/>
              </a:prstGeom>
              <a:ln w="22225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직선 연결선 13">
                <a:extLst>
                  <a:ext uri="{FF2B5EF4-FFF2-40B4-BE49-F238E27FC236}">
                    <a16:creationId xmlns:a16="http://schemas.microsoft.com/office/drawing/2014/main" id="{BE88F269-D111-4DC9-AE25-23FA570A7B9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36885" y="2323684"/>
                <a:ext cx="3563102" cy="621079"/>
              </a:xfrm>
              <a:prstGeom prst="line">
                <a:avLst/>
              </a:prstGeom>
              <a:ln w="22225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F83E370E-DD7D-4D25-AC22-69DA4A46B0D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013788" y="2323684"/>
                <a:ext cx="3886199" cy="621080"/>
              </a:xfrm>
              <a:prstGeom prst="line">
                <a:avLst/>
              </a:prstGeom>
              <a:ln w="22225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>
                <a:extLst>
                  <a:ext uri="{FF2B5EF4-FFF2-40B4-BE49-F238E27FC236}">
                    <a16:creationId xmlns:a16="http://schemas.microsoft.com/office/drawing/2014/main" id="{1F010FD1-00AA-40E8-858E-2F2EBBD4F40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975091" y="1429252"/>
                <a:ext cx="113586" cy="2476369"/>
              </a:xfrm>
              <a:prstGeom prst="line">
                <a:avLst/>
              </a:prstGeom>
              <a:ln w="22225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1" name="직선 연결선 60">
              <a:extLst>
                <a:ext uri="{FF2B5EF4-FFF2-40B4-BE49-F238E27FC236}">
                  <a16:creationId xmlns:a16="http://schemas.microsoft.com/office/drawing/2014/main" id="{14D35A51-4FF9-4FCF-8342-A8E725EEADD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69364" y="1483469"/>
              <a:ext cx="832131" cy="2444622"/>
            </a:xfrm>
            <a:prstGeom prst="line">
              <a:avLst/>
            </a:prstGeom>
            <a:ln w="22225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 64">
              <a:extLst>
                <a:ext uri="{FF2B5EF4-FFF2-40B4-BE49-F238E27FC236}">
                  <a16:creationId xmlns:a16="http://schemas.microsoft.com/office/drawing/2014/main" id="{2EBFEBF2-BAB2-492A-9D5E-4B91CA76FBB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29404" y="1550701"/>
              <a:ext cx="1041909" cy="2377390"/>
            </a:xfrm>
            <a:prstGeom prst="line">
              <a:avLst/>
            </a:prstGeom>
            <a:ln w="22225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( 효과음 ) 유리 깨지는 소리">
            <a:hlinkClick r:id="" action="ppaction://media"/>
            <a:extLst>
              <a:ext uri="{FF2B5EF4-FFF2-40B4-BE49-F238E27FC236}">
                <a16:creationId xmlns:a16="http://schemas.microsoft.com/office/drawing/2014/main" id="{9AFF99F5-A5A3-439E-AEBB-64A7F88C505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075587" y="-267719"/>
            <a:ext cx="258841" cy="258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142247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mediacall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409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446DE41E-CEC1-4BF5-9203-C9B2B6529336}"/>
              </a:ext>
            </a:extLst>
          </p:cNvPr>
          <p:cNvSpPr txBox="1"/>
          <p:nvPr/>
        </p:nvSpPr>
        <p:spPr>
          <a:xfrm>
            <a:off x="10426526" y="6406184"/>
            <a:ext cx="15569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/>
                </a:solidFill>
                <a:latin typeface="Bell MT" panose="02020503060305020303" pitchFamily="18" charset="0"/>
                <a:ea typeface="HY견명조" panose="02030600000101010101" pitchFamily="18" charset="-127"/>
              </a:rPr>
              <a:t>*Team</a:t>
            </a:r>
            <a:r>
              <a:rPr lang="ko-KR" altLang="en-US" sz="16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/>
                </a:solidFill>
                <a:latin typeface="Bell MT" panose="02020503060305020303" pitchFamily="18" charset="0"/>
                <a:ea typeface="HY견명조" panose="02030600000101010101" pitchFamily="18" charset="-127"/>
              </a:rPr>
              <a:t> </a:t>
            </a:r>
            <a:r>
              <a:rPr lang="en-US" altLang="ko-KR" sz="16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/>
                </a:solidFill>
                <a:latin typeface="Bell MT" panose="02020503060305020303" pitchFamily="18" charset="0"/>
                <a:ea typeface="HY견명조" panose="02030600000101010101" pitchFamily="18" charset="-127"/>
              </a:rPr>
              <a:t>asterisk</a:t>
            </a:r>
            <a:endParaRPr lang="ko-KR" altLang="en-US" sz="1600" b="1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bg2"/>
              </a:solidFill>
              <a:latin typeface="Bell MT" panose="02020503060305020303" pitchFamily="18" charset="0"/>
              <a:ea typeface="HY견명조" panose="0203060000010101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2ED3648-5C0C-4891-8A7E-0B0F8E18E86F}"/>
              </a:ext>
            </a:extLst>
          </p:cNvPr>
          <p:cNvSpPr txBox="1"/>
          <p:nvPr/>
        </p:nvSpPr>
        <p:spPr>
          <a:xfrm>
            <a:off x="381936" y="562419"/>
            <a:ext cx="441146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로케트" panose="02020600000000000000" pitchFamily="18" charset="-127"/>
                <a:ea typeface="a로케트" panose="02020600000000000000" pitchFamily="18" charset="-127"/>
                <a:cs typeface="Leelawadee" panose="020B0502040204020203" pitchFamily="34" charset="-34"/>
              </a:rPr>
              <a:t>*</a:t>
            </a:r>
            <a:endParaRPr kumimoji="0" lang="ko-KR" altLang="en-US" sz="3200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a로케트" panose="02020600000000000000" pitchFamily="18" charset="-127"/>
              <a:ea typeface="a로케트" panose="02020600000000000000" pitchFamily="18" charset="-127"/>
              <a:cs typeface="Leelawadee" panose="020B0502040204020203" pitchFamily="34" charset="-34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4BFB604-FC09-489E-A016-9A5BED988F53}"/>
              </a:ext>
            </a:extLst>
          </p:cNvPr>
          <p:cNvSpPr txBox="1"/>
          <p:nvPr/>
        </p:nvSpPr>
        <p:spPr>
          <a:xfrm>
            <a:off x="381936" y="735212"/>
            <a:ext cx="58695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2"/>
                </a:solidFill>
                <a:latin typeface="a로케트" panose="02020600000000000000" pitchFamily="18" charset="-127"/>
                <a:ea typeface="a로케트" panose="02020600000000000000" pitchFamily="18" charset="-127"/>
              </a:rPr>
              <a:t>Long short-term memory</a:t>
            </a:r>
            <a:endParaRPr lang="en-US" altLang="ko-KR" sz="3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2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로케트" panose="02020600000000000000" pitchFamily="18" charset="-127"/>
              <a:ea typeface="a로케트" panose="02020600000000000000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6CE8F36-5D9D-4112-A2E6-278B34B3B1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8382" y="1482294"/>
            <a:ext cx="2438740" cy="513469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E4C84D5-CEB4-49A8-928F-CE99A122BD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5115" y="1482294"/>
            <a:ext cx="2505425" cy="5068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955420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446DE41E-CEC1-4BF5-9203-C9B2B6529336}"/>
              </a:ext>
            </a:extLst>
          </p:cNvPr>
          <p:cNvSpPr txBox="1"/>
          <p:nvPr/>
        </p:nvSpPr>
        <p:spPr>
          <a:xfrm>
            <a:off x="10426526" y="6406184"/>
            <a:ext cx="15569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/>
                </a:solidFill>
                <a:latin typeface="Bell MT" panose="02020503060305020303" pitchFamily="18" charset="0"/>
                <a:ea typeface="HY견명조" panose="02030600000101010101" pitchFamily="18" charset="-127"/>
              </a:rPr>
              <a:t>*Team</a:t>
            </a:r>
            <a:r>
              <a:rPr lang="ko-KR" altLang="en-US" sz="16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/>
                </a:solidFill>
                <a:latin typeface="Bell MT" panose="02020503060305020303" pitchFamily="18" charset="0"/>
                <a:ea typeface="HY견명조" panose="02030600000101010101" pitchFamily="18" charset="-127"/>
              </a:rPr>
              <a:t> </a:t>
            </a:r>
            <a:r>
              <a:rPr lang="en-US" altLang="ko-KR" sz="16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/>
                </a:solidFill>
                <a:latin typeface="Bell MT" panose="02020503060305020303" pitchFamily="18" charset="0"/>
                <a:ea typeface="HY견명조" panose="02030600000101010101" pitchFamily="18" charset="-127"/>
              </a:rPr>
              <a:t>asterisk</a:t>
            </a:r>
            <a:endParaRPr lang="ko-KR" altLang="en-US" sz="1600" b="1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bg2"/>
              </a:solidFill>
              <a:latin typeface="Bell MT" panose="02020503060305020303" pitchFamily="18" charset="0"/>
              <a:ea typeface="HY견명조" panose="02030600000101010101" pitchFamily="18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16726A85-DC9F-41F8-BB4D-9600AA4C3991}"/>
              </a:ext>
            </a:extLst>
          </p:cNvPr>
          <p:cNvGrpSpPr/>
          <p:nvPr/>
        </p:nvGrpSpPr>
        <p:grpSpPr>
          <a:xfrm>
            <a:off x="0" y="1460670"/>
            <a:ext cx="12202727" cy="4436278"/>
            <a:chOff x="0" y="1460670"/>
            <a:chExt cx="12202727" cy="4436278"/>
          </a:xfrm>
        </p:grpSpPr>
        <p:sp>
          <p:nvSpPr>
            <p:cNvPr id="7" name="Shape 1352">
              <a:extLst>
                <a:ext uri="{FF2B5EF4-FFF2-40B4-BE49-F238E27FC236}">
                  <a16:creationId xmlns:a16="http://schemas.microsoft.com/office/drawing/2014/main" id="{FEC155C3-BECC-45D9-BB99-9AA9AA15CCC6}"/>
                </a:ext>
              </a:extLst>
            </p:cNvPr>
            <p:cNvSpPr/>
            <p:nvPr/>
          </p:nvSpPr>
          <p:spPr>
            <a:xfrm>
              <a:off x="0" y="1460670"/>
              <a:ext cx="12202727" cy="4436278"/>
            </a:xfrm>
            <a:prstGeom prst="rect">
              <a:avLst/>
            </a:prstGeom>
            <a:solidFill>
              <a:schemeClr val="bg2"/>
            </a:solidFill>
            <a:ln w="12700">
              <a:miter lim="400000"/>
            </a:ln>
          </p:spPr>
          <p:txBody>
            <a:bodyPr tIns="91439" bIns="91439" anchor="ctr"/>
            <a:lstStyle/>
            <a:p>
              <a:pPr defTabSz="1828800">
                <a:defRPr sz="3600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defRPr>
              </a:pPr>
              <a:endParaRPr/>
            </a:p>
          </p:txBody>
        </p:sp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5605FB6B-0C74-4C0D-A35D-2D4FB3794B4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278"/>
            <a:stretch/>
          </p:blipFill>
          <p:spPr>
            <a:xfrm>
              <a:off x="1558989" y="1829223"/>
              <a:ext cx="9074021" cy="3434613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F865EEB8-0B56-49A8-8DC4-B35A1E1E9F70}"/>
              </a:ext>
            </a:extLst>
          </p:cNvPr>
          <p:cNvSpPr txBox="1"/>
          <p:nvPr/>
        </p:nvSpPr>
        <p:spPr>
          <a:xfrm>
            <a:off x="381936" y="562419"/>
            <a:ext cx="441146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로케트" panose="02020600000000000000" pitchFamily="18" charset="-127"/>
                <a:ea typeface="a로케트" panose="02020600000000000000" pitchFamily="18" charset="-127"/>
                <a:cs typeface="Leelawadee" panose="020B0502040204020203" pitchFamily="34" charset="-34"/>
              </a:rPr>
              <a:t>*</a:t>
            </a:r>
            <a:endParaRPr kumimoji="0" lang="ko-KR" altLang="en-US" sz="3200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a로케트" panose="02020600000000000000" pitchFamily="18" charset="-127"/>
              <a:ea typeface="a로케트" panose="02020600000000000000" pitchFamily="18" charset="-127"/>
              <a:cs typeface="Leelawadee" panose="020B0502040204020203" pitchFamily="34" charset="-34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F43494-9CEB-49B4-B371-DCD6A18E754D}"/>
              </a:ext>
            </a:extLst>
          </p:cNvPr>
          <p:cNvSpPr txBox="1"/>
          <p:nvPr/>
        </p:nvSpPr>
        <p:spPr>
          <a:xfrm>
            <a:off x="381936" y="735212"/>
            <a:ext cx="58695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2"/>
                </a:solidFill>
                <a:latin typeface="a로케트" panose="02020600000000000000" pitchFamily="18" charset="-127"/>
                <a:ea typeface="a로케트" panose="02020600000000000000" pitchFamily="18" charset="-127"/>
              </a:rPr>
              <a:t>Long short-term memory</a:t>
            </a:r>
            <a:endParaRPr lang="en-US" altLang="ko-KR" sz="3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2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로케트" panose="02020600000000000000" pitchFamily="18" charset="-127"/>
              <a:ea typeface="a로케트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690159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브로드웨이 뮤지컬 티켓 예약, 오페라의유령 위키드 라이언킹">
            <a:extLst>
              <a:ext uri="{FF2B5EF4-FFF2-40B4-BE49-F238E27FC236}">
                <a16:creationId xmlns:a16="http://schemas.microsoft.com/office/drawing/2014/main" id="{4B365E84-09DB-4BD2-84E1-6E9871FDED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363" y="0"/>
            <a:ext cx="109616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hape 1352">
            <a:extLst>
              <a:ext uri="{FF2B5EF4-FFF2-40B4-BE49-F238E27FC236}">
                <a16:creationId xmlns:a16="http://schemas.microsoft.com/office/drawing/2014/main" id="{49384587-B808-43E8-A486-CD12EA1CE601}"/>
              </a:ext>
            </a:extLst>
          </p:cNvPr>
          <p:cNvSpPr/>
          <p:nvPr/>
        </p:nvSpPr>
        <p:spPr>
          <a:xfrm>
            <a:off x="0" y="1777481"/>
            <a:ext cx="12192000" cy="3303037"/>
          </a:xfrm>
          <a:prstGeom prst="rect">
            <a:avLst/>
          </a:prstGeom>
          <a:solidFill>
            <a:srgbClr val="000000">
              <a:alpha val="65950"/>
            </a:srgbClr>
          </a:solidFill>
          <a:ln w="12700">
            <a:miter lim="400000"/>
          </a:ln>
        </p:spPr>
        <p:txBody>
          <a:bodyPr tIns="91439" bIns="91439" anchor="ctr"/>
          <a:lstStyle/>
          <a:p>
            <a:pPr defTabSz="1828800">
              <a:defRPr sz="3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endParaRPr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5E7857-8299-4083-8672-9FD3F303B0C8}"/>
              </a:ext>
            </a:extLst>
          </p:cNvPr>
          <p:cNvSpPr txBox="1"/>
          <p:nvPr/>
        </p:nvSpPr>
        <p:spPr>
          <a:xfrm>
            <a:off x="1007086" y="2767279"/>
            <a:ext cx="101778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stellar" panose="020A0402060406010301" pitchFamily="18" charset="0"/>
                <a:ea typeface="a로케트" pitchFamily="18" charset="-127"/>
              </a:rPr>
              <a:t>DCNN </a:t>
            </a:r>
          </a:p>
          <a:p>
            <a:pPr algn="ctr"/>
            <a:r>
              <a:rPr lang="en-US" altLang="ko-KR" sz="3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stellar" panose="020A0402060406010301" pitchFamily="18" charset="0"/>
                <a:ea typeface="a로케트" pitchFamily="18" charset="-127"/>
              </a:rPr>
              <a:t>(</a:t>
            </a:r>
            <a:r>
              <a:rPr lang="en-US" altLang="ko-KR" sz="3200" b="1" dirty="0">
                <a:solidFill>
                  <a:schemeClr val="bg1"/>
                </a:solidFill>
                <a:latin typeface="Castellar" panose="020A0402060406010301" pitchFamily="18" charset="0"/>
                <a:ea typeface="a로케트" panose="02020600000000000000" pitchFamily="18" charset="-127"/>
              </a:rPr>
              <a:t>convolutional neural network</a:t>
            </a:r>
            <a:r>
              <a:rPr lang="en-US" altLang="ko-KR" sz="3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stellar" panose="020A0402060406010301" pitchFamily="18" charset="0"/>
                <a:ea typeface="a로케트" pitchFamily="18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01625088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오페라 티켓 이미지 검색결과">
            <a:extLst>
              <a:ext uri="{FF2B5EF4-FFF2-40B4-BE49-F238E27FC236}">
                <a16:creationId xmlns:a16="http://schemas.microsoft.com/office/drawing/2014/main" id="{39300006-AFE8-4530-9C5E-1003D8573E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3770"/>
          <a:stretch/>
        </p:blipFill>
        <p:spPr bwMode="auto">
          <a:xfrm>
            <a:off x="2536590" y="304154"/>
            <a:ext cx="6913545" cy="123028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오페라 티켓 이미지 검색결과">
            <a:extLst>
              <a:ext uri="{FF2B5EF4-FFF2-40B4-BE49-F238E27FC236}">
                <a16:creationId xmlns:a16="http://schemas.microsoft.com/office/drawing/2014/main" id="{DEA1E3C6-B055-4B28-99EF-3AF56989CD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526" b="4986"/>
          <a:stretch/>
        </p:blipFill>
        <p:spPr bwMode="auto">
          <a:xfrm>
            <a:off x="1913153" y="4861839"/>
            <a:ext cx="8070980" cy="41987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D5FDEC7D-F4B1-4681-B212-7D0058FE49FE}"/>
              </a:ext>
            </a:extLst>
          </p:cNvPr>
          <p:cNvSpPr/>
          <p:nvPr/>
        </p:nvSpPr>
        <p:spPr>
          <a:xfrm>
            <a:off x="3023347" y="4468087"/>
            <a:ext cx="72186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ln w="9525"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a로케트" panose="02020600000000000000" pitchFamily="18" charset="-127"/>
                <a:ea typeface="a로케트" panose="02020600000000000000" pitchFamily="18" charset="-127"/>
              </a:rPr>
              <a:t>Kaggle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C5E9019-BDBF-4DFC-B086-9CB772E5797A}"/>
              </a:ext>
            </a:extLst>
          </p:cNvPr>
          <p:cNvSpPr/>
          <p:nvPr/>
        </p:nvSpPr>
        <p:spPr>
          <a:xfrm>
            <a:off x="5698249" y="4468087"/>
            <a:ext cx="59022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ln w="9525"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a로케트" panose="02020600000000000000" pitchFamily="18" charset="-127"/>
                <a:ea typeface="a로케트" panose="02020600000000000000" pitchFamily="18" charset="-127"/>
              </a:rPr>
              <a:t>KDEF</a:t>
            </a:r>
            <a:endParaRPr lang="en-US" altLang="ko-KR" sz="1000" dirty="0">
              <a:ln w="9525"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a로케트" panose="02020600000000000000" pitchFamily="18" charset="-127"/>
              <a:ea typeface="a로케트" panose="02020600000000000000" pitchFamily="18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5E2114E-C3CB-4AE8-857F-353A79FDD53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70" r="22658"/>
          <a:stretch/>
        </p:blipFill>
        <p:spPr>
          <a:xfrm>
            <a:off x="7735840" y="2262462"/>
            <a:ext cx="1464907" cy="194001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4BD30963-4D11-454E-8CCB-5BAB8B05581A}"/>
              </a:ext>
            </a:extLst>
          </p:cNvPr>
          <p:cNvSpPr/>
          <p:nvPr/>
        </p:nvSpPr>
        <p:spPr>
          <a:xfrm>
            <a:off x="7356606" y="4468087"/>
            <a:ext cx="20826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ln w="9525"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a로케트" panose="02020600000000000000" pitchFamily="18" charset="-127"/>
                <a:ea typeface="a로케트" panose="02020600000000000000" pitchFamily="18" charset="-127"/>
              </a:rPr>
              <a:t>AI HUB </a:t>
            </a:r>
            <a:r>
              <a:rPr lang="ko-KR" altLang="en-US" sz="1200" dirty="0">
                <a:ln w="9525"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a로케트" panose="02020600000000000000" pitchFamily="18" charset="-127"/>
                <a:ea typeface="a로케트" panose="02020600000000000000" pitchFamily="18" charset="-127"/>
              </a:rPr>
              <a:t>한국인 안면 이미지</a:t>
            </a:r>
            <a:endParaRPr lang="en-US" altLang="ko-KR" sz="1000" dirty="0">
              <a:ln w="9525"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a로케트" panose="02020600000000000000" pitchFamily="18" charset="-127"/>
              <a:ea typeface="a로케트" panose="02020600000000000000" pitchFamily="18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03102A4A-E8D4-4E66-BCA0-E546F0E36C8C}"/>
              </a:ext>
            </a:extLst>
          </p:cNvPr>
          <p:cNvCxnSpPr/>
          <p:nvPr/>
        </p:nvCxnSpPr>
        <p:spPr>
          <a:xfrm>
            <a:off x="2427892" y="4861839"/>
            <a:ext cx="1912775" cy="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6F119CA-2A4D-4395-84B4-25C88F499591}"/>
              </a:ext>
            </a:extLst>
          </p:cNvPr>
          <p:cNvCxnSpPr/>
          <p:nvPr/>
        </p:nvCxnSpPr>
        <p:spPr>
          <a:xfrm>
            <a:off x="4942467" y="4861839"/>
            <a:ext cx="1912775" cy="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0A15025-6247-4398-83C3-1BFF7F91C1D4}"/>
              </a:ext>
            </a:extLst>
          </p:cNvPr>
          <p:cNvCxnSpPr/>
          <p:nvPr/>
        </p:nvCxnSpPr>
        <p:spPr>
          <a:xfrm>
            <a:off x="7418203" y="4861839"/>
            <a:ext cx="1912775" cy="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>
            <a:extLst>
              <a:ext uri="{FF2B5EF4-FFF2-40B4-BE49-F238E27FC236}">
                <a16:creationId xmlns:a16="http://schemas.microsoft.com/office/drawing/2014/main" id="{B3DC2A41-872B-462B-9A05-BE21722F8B7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958"/>
          <a:stretch/>
        </p:blipFill>
        <p:spPr>
          <a:xfrm>
            <a:off x="2658075" y="2262462"/>
            <a:ext cx="1464908" cy="194564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47720F9-36EF-4B50-85A2-8BDAF20ECF3E}"/>
              </a:ext>
            </a:extLst>
          </p:cNvPr>
          <p:cNvSpPr txBox="1"/>
          <p:nvPr/>
        </p:nvSpPr>
        <p:spPr>
          <a:xfrm>
            <a:off x="7116024" y="5813782"/>
            <a:ext cx="49128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600" dirty="0">
                <a:ln w="9525"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bg1"/>
                </a:solidFill>
                <a:latin typeface="a로케트" panose="02020600000000000000" pitchFamily="18" charset="-127"/>
                <a:ea typeface="a로케트" panose="02020600000000000000" pitchFamily="18" charset="-127"/>
              </a:rPr>
              <a:t>Data pretreatment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48F80D7A-2A34-45ED-B223-D9C122042D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6401" y="2262462"/>
            <a:ext cx="1464906" cy="194001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A768F7B-BF44-4A69-A844-8599C4BD6A03}"/>
              </a:ext>
            </a:extLst>
          </p:cNvPr>
          <p:cNvSpPr txBox="1"/>
          <p:nvPr/>
        </p:nvSpPr>
        <p:spPr>
          <a:xfrm>
            <a:off x="7197630" y="5645467"/>
            <a:ext cx="441146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로케트" panose="02020600000000000000" pitchFamily="18" charset="-127"/>
                <a:ea typeface="a로케트" panose="02020600000000000000" pitchFamily="18" charset="-127"/>
                <a:cs typeface="Leelawadee" panose="020B0502040204020203" pitchFamily="34" charset="-34"/>
              </a:rPr>
              <a:t>*</a:t>
            </a:r>
            <a:endParaRPr kumimoji="0" lang="ko-KR" altLang="en-US" sz="3200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a로케트" panose="02020600000000000000" pitchFamily="18" charset="-127"/>
              <a:ea typeface="a로케트" panose="02020600000000000000" pitchFamily="18" charset="-127"/>
              <a:cs typeface="Leelawadee" panose="020B05020402040202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476214525"/>
      </p:ext>
    </p:extLst>
  </p:cSld>
  <p:clrMapOvr>
    <a:masterClrMapping/>
  </p:clrMapOvr>
  <p:transition spd="slow">
    <p:fade thruBlk="1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A1CBC007-FBD3-44D6-8D99-E8F78825BA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9445" y="2324080"/>
            <a:ext cx="1464906" cy="1940010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C1306195-976C-41BA-AC2D-EED6FB430B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/>
          <a:stretch/>
        </p:blipFill>
        <p:spPr>
          <a:xfrm>
            <a:off x="6096000" y="13361"/>
            <a:ext cx="6096000" cy="6858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7B61324-2620-481C-8C15-A53F8C745F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072"/>
            <a:ext cx="2971800" cy="6879433"/>
          </a:xfrm>
          <a:prstGeom prst="rect">
            <a:avLst/>
          </a:prstGeom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03CF35A3-3667-433B-8498-9426F46426BD}"/>
              </a:ext>
            </a:extLst>
          </p:cNvPr>
          <p:cNvCxnSpPr>
            <a:cxnSpLocks/>
          </p:cNvCxnSpPr>
          <p:nvPr/>
        </p:nvCxnSpPr>
        <p:spPr>
          <a:xfrm flipV="1">
            <a:off x="2971800" y="2324080"/>
            <a:ext cx="1217645" cy="596404"/>
          </a:xfrm>
          <a:prstGeom prst="line">
            <a:avLst/>
          </a:prstGeom>
          <a:ln w="15875" cap="rnd">
            <a:solidFill>
              <a:srgbClr val="4F227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9DEF60A4-5CA4-4AAE-9D32-8301B89DA455}"/>
              </a:ext>
            </a:extLst>
          </p:cNvPr>
          <p:cNvCxnSpPr>
            <a:cxnSpLocks/>
          </p:cNvCxnSpPr>
          <p:nvPr/>
        </p:nvCxnSpPr>
        <p:spPr>
          <a:xfrm>
            <a:off x="2971800" y="3890488"/>
            <a:ext cx="1217645" cy="373602"/>
          </a:xfrm>
          <a:prstGeom prst="line">
            <a:avLst/>
          </a:prstGeom>
          <a:ln w="15875" cap="rnd">
            <a:solidFill>
              <a:srgbClr val="4F227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99FF4A3-0A0E-4551-9616-58EE641EF74B}"/>
              </a:ext>
            </a:extLst>
          </p:cNvPr>
          <p:cNvSpPr txBox="1"/>
          <p:nvPr/>
        </p:nvSpPr>
        <p:spPr>
          <a:xfrm>
            <a:off x="3168206" y="4288845"/>
            <a:ext cx="342029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로케트" panose="02020600000000000000" pitchFamily="18" charset="-127"/>
                <a:ea typeface="a로케트" panose="02020600000000000000" pitchFamily="18" charset="-127"/>
                <a:cs typeface="+mn-cs"/>
              </a:rPr>
              <a:t>*Emotion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latin typeface="a로케트" panose="02020600000000000000" pitchFamily="18" charset="-127"/>
                <a:ea typeface="a로케트" panose="02020600000000000000" pitchFamily="18" charset="-127"/>
              </a:rPr>
              <a:t>(happy)</a:t>
            </a:r>
            <a:endParaRPr kumimoji="0" lang="en-US" altLang="ko-KR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로케트" panose="02020600000000000000" pitchFamily="18" charset="-127"/>
              <a:ea typeface="a로케트" panose="02020600000000000000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90A8AC5-E676-47A4-A470-E780AF08B711}"/>
              </a:ext>
            </a:extLst>
          </p:cNvPr>
          <p:cNvSpPr txBox="1"/>
          <p:nvPr/>
        </p:nvSpPr>
        <p:spPr>
          <a:xfrm>
            <a:off x="3168205" y="5178958"/>
            <a:ext cx="34202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dirty="0">
                <a:solidFill>
                  <a:srgbClr val="4F2270"/>
                </a:solidFill>
                <a:latin typeface="a로케트" panose="02020600000000000000" pitchFamily="18" charset="-127"/>
                <a:ea typeface="a로케트" panose="02020600000000000000" pitchFamily="18" charset="-127"/>
              </a:rPr>
              <a:t>L</a:t>
            </a:r>
            <a:r>
              <a:rPr kumimoji="0" lang="en-US" altLang="ko-KR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4F2270"/>
                </a:solidFill>
                <a:effectLst/>
                <a:uLnTx/>
                <a:uFillTx/>
                <a:latin typeface="a로케트" panose="02020600000000000000" pitchFamily="18" charset="-127"/>
                <a:ea typeface="a로케트" panose="02020600000000000000" pitchFamily="18" charset="-127"/>
                <a:cs typeface="+mn-cs"/>
              </a:rPr>
              <a:t>abeling</a:t>
            </a:r>
            <a:endParaRPr kumimoji="0" lang="en-US" altLang="ko-KR" b="0" i="0" u="none" strike="noStrike" kern="1200" cap="none" spc="0" normalizeH="0" baseline="0" noProof="0" dirty="0">
              <a:ln>
                <a:noFill/>
              </a:ln>
              <a:solidFill>
                <a:srgbClr val="4F2270"/>
              </a:solidFill>
              <a:effectLst/>
              <a:uLnTx/>
              <a:uFillTx/>
              <a:latin typeface="a로케트" panose="02020600000000000000" pitchFamily="18" charset="-127"/>
              <a:ea typeface="a로케트" panose="02020600000000000000" pitchFamily="18" charset="-127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879D903-8948-4FF5-9BEA-4F9BEB2BB59E}"/>
              </a:ext>
            </a:extLst>
          </p:cNvPr>
          <p:cNvSpPr txBox="1"/>
          <p:nvPr/>
        </p:nvSpPr>
        <p:spPr>
          <a:xfrm>
            <a:off x="3168206" y="5575689"/>
            <a:ext cx="34202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4F2270"/>
                </a:solidFill>
                <a:effectLst/>
                <a:uLnTx/>
                <a:uFillTx/>
                <a:latin typeface="a로케트" panose="02020600000000000000" pitchFamily="18" charset="-127"/>
                <a:ea typeface="a로케트" panose="02020600000000000000" pitchFamily="18" charset="-127"/>
              </a:rPr>
              <a:t>Gray</a:t>
            </a:r>
            <a:endParaRPr kumimoji="0" lang="en-US" altLang="ko-KR" b="0" i="0" u="none" strike="noStrike" kern="1200" cap="none" spc="0" normalizeH="0" baseline="0" noProof="0" dirty="0">
              <a:ln>
                <a:noFill/>
              </a:ln>
              <a:solidFill>
                <a:srgbClr val="4F2270"/>
              </a:solidFill>
              <a:effectLst/>
              <a:uLnTx/>
              <a:uFillTx/>
              <a:latin typeface="a로케트" panose="02020600000000000000" pitchFamily="18" charset="-127"/>
              <a:ea typeface="a로케트" panose="02020600000000000000" pitchFamily="18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CD205A7F-7A6F-4203-979E-380EC06F871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0051" y="2943821"/>
            <a:ext cx="585840" cy="77715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55C4863-4683-4FF8-AB60-8CA241D6BD7E}"/>
              </a:ext>
            </a:extLst>
          </p:cNvPr>
          <p:cNvSpPr txBox="1"/>
          <p:nvPr/>
        </p:nvSpPr>
        <p:spPr>
          <a:xfrm>
            <a:off x="3168205" y="5972421"/>
            <a:ext cx="34202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dirty="0">
                <a:solidFill>
                  <a:srgbClr val="4F2270"/>
                </a:solidFill>
                <a:latin typeface="a로케트" panose="02020600000000000000" pitchFamily="18" charset="-127"/>
                <a:ea typeface="a로케트" panose="02020600000000000000" pitchFamily="18" charset="-127"/>
              </a:rPr>
              <a:t>Reshape</a:t>
            </a:r>
            <a:endParaRPr kumimoji="0" lang="en-US" altLang="ko-KR" b="0" i="0" u="none" strike="noStrike" kern="1200" cap="none" spc="0" normalizeH="0" baseline="0" noProof="0" dirty="0">
              <a:ln>
                <a:noFill/>
              </a:ln>
              <a:solidFill>
                <a:srgbClr val="4F2270"/>
              </a:solidFill>
              <a:effectLst/>
              <a:uLnTx/>
              <a:uFillTx/>
              <a:latin typeface="a로케트" panose="02020600000000000000" pitchFamily="18" charset="-127"/>
              <a:ea typeface="a로케트" panose="02020600000000000000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D29BDBC-276D-4D69-8E60-C67ADFFACE78}"/>
              </a:ext>
            </a:extLst>
          </p:cNvPr>
          <p:cNvSpPr txBox="1"/>
          <p:nvPr/>
        </p:nvSpPr>
        <p:spPr>
          <a:xfrm>
            <a:off x="3094103" y="143968"/>
            <a:ext cx="342029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srgbClr val="4F2270"/>
                </a:solidFill>
                <a:effectLst/>
                <a:uLnTx/>
                <a:uFillTx/>
                <a:latin typeface="a로케트" panose="02020600000000000000" pitchFamily="18" charset="-127"/>
                <a:ea typeface="a로케트" panose="02020600000000000000" pitchFamily="18" charset="-127"/>
                <a:cs typeface="+mn-cs"/>
              </a:rPr>
              <a:t>Afraid 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srgbClr val="4F2270"/>
                </a:solidFill>
                <a:latin typeface="a로케트" panose="02020600000000000000" pitchFamily="18" charset="-127"/>
                <a:ea typeface="a로케트" panose="02020600000000000000" pitchFamily="18" charset="-127"/>
              </a:rPr>
              <a:t>Anger</a:t>
            </a:r>
          </a:p>
          <a:p>
            <a:pPr algn="ctr">
              <a:defRPr/>
            </a:pPr>
            <a:r>
              <a:rPr lang="en-US" altLang="ko-KR" dirty="0">
                <a:solidFill>
                  <a:srgbClr val="4F2270"/>
                </a:solidFill>
                <a:latin typeface="a로케트" panose="02020600000000000000" pitchFamily="18" charset="-127"/>
                <a:ea typeface="a로케트" panose="02020600000000000000" pitchFamily="18" charset="-127"/>
              </a:rPr>
              <a:t>Disgusted</a:t>
            </a:r>
          </a:p>
          <a:p>
            <a:pPr algn="ctr">
              <a:defRPr/>
            </a:pPr>
            <a:r>
              <a:rPr lang="en-US" altLang="ko-KR" dirty="0">
                <a:solidFill>
                  <a:srgbClr val="4F2270"/>
                </a:solidFill>
                <a:latin typeface="a로케트" panose="02020600000000000000" pitchFamily="18" charset="-127"/>
                <a:ea typeface="a로케트" panose="02020600000000000000" pitchFamily="18" charset="-127"/>
              </a:rPr>
              <a:t>Happy</a:t>
            </a:r>
          </a:p>
          <a:p>
            <a:pPr algn="ctr">
              <a:defRPr/>
            </a:pPr>
            <a:r>
              <a:rPr lang="en-US" altLang="ko-KR" dirty="0">
                <a:solidFill>
                  <a:srgbClr val="4F2270"/>
                </a:solidFill>
                <a:latin typeface="a로케트" panose="02020600000000000000" pitchFamily="18" charset="-127"/>
                <a:ea typeface="a로케트" panose="02020600000000000000" pitchFamily="18" charset="-127"/>
              </a:rPr>
              <a:t>Neutral</a:t>
            </a:r>
          </a:p>
          <a:p>
            <a:pPr algn="ctr">
              <a:defRPr/>
            </a:pPr>
            <a:r>
              <a:rPr lang="en-US" altLang="ko-KR" dirty="0">
                <a:solidFill>
                  <a:srgbClr val="4F2270"/>
                </a:solidFill>
                <a:latin typeface="a로케트" panose="02020600000000000000" pitchFamily="18" charset="-127"/>
                <a:ea typeface="a로케트" panose="02020600000000000000" pitchFamily="18" charset="-127"/>
              </a:rPr>
              <a:t>Sad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srgbClr val="4F2270"/>
                </a:solidFill>
                <a:effectLst/>
                <a:uLnTx/>
                <a:uFillTx/>
                <a:latin typeface="a로케트" panose="02020600000000000000" pitchFamily="18" charset="-127"/>
                <a:ea typeface="a로케트" panose="02020600000000000000" pitchFamily="18" charset="-127"/>
                <a:cs typeface="+mn-cs"/>
              </a:rPr>
              <a:t>Surprised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b="0" i="0" u="none" strike="noStrike" kern="1200" cap="none" spc="0" normalizeH="0" baseline="0" noProof="0" dirty="0">
              <a:ln>
                <a:noFill/>
              </a:ln>
              <a:solidFill>
                <a:srgbClr val="4F2270"/>
              </a:solidFill>
              <a:effectLst/>
              <a:uLnTx/>
              <a:uFillTx/>
              <a:latin typeface="a로케트" panose="02020600000000000000" pitchFamily="18" charset="-127"/>
              <a:ea typeface="a로케트" panose="02020600000000000000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66518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1" grpId="0"/>
      <p:bldP spid="22" grpId="0"/>
      <p:bldP spid="1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BD3860CF-419E-492D-BFEB-D99B03FF18BD}"/>
              </a:ext>
            </a:extLst>
          </p:cNvPr>
          <p:cNvSpPr/>
          <p:nvPr/>
        </p:nvSpPr>
        <p:spPr>
          <a:xfrm>
            <a:off x="0" y="0"/>
            <a:ext cx="12192000" cy="2426208"/>
          </a:xfrm>
          <a:prstGeom prst="rect">
            <a:avLst/>
          </a:prstGeom>
          <a:gradFill flip="none" rotWithShape="1">
            <a:gsLst>
              <a:gs pos="0">
                <a:srgbClr val="FEF9D7">
                  <a:alpha val="55000"/>
                </a:srgbClr>
              </a:gs>
              <a:gs pos="100000">
                <a:srgbClr val="D299C2">
                  <a:alpha val="55000"/>
                </a:srgb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194" name="Picture 2" descr="https://cdn-images-1.medium.com/freeze/max/1000/1*7cfVov_Y4-vzLoUEhPp4Mg.png?q=20">
            <a:extLst>
              <a:ext uri="{FF2B5EF4-FFF2-40B4-BE49-F238E27FC236}">
                <a16:creationId xmlns:a16="http://schemas.microsoft.com/office/drawing/2014/main" id="{D1ED7158-7AE0-4A46-BCCD-D5C0443018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1003" y="300114"/>
            <a:ext cx="10065906" cy="6411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2FC0CCB-466C-4B9A-8EED-9736DAFCA7C7}"/>
              </a:ext>
            </a:extLst>
          </p:cNvPr>
          <p:cNvSpPr txBox="1"/>
          <p:nvPr/>
        </p:nvSpPr>
        <p:spPr>
          <a:xfrm>
            <a:off x="149291" y="526892"/>
            <a:ext cx="4488024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0" normalizeH="0" baseline="0" noProof="0" dirty="0">
                <a:ln>
                  <a:noFill/>
                </a:ln>
                <a:solidFill>
                  <a:srgbClr val="4F2270"/>
                </a:solidFill>
                <a:effectLst/>
                <a:uLnTx/>
                <a:uFillTx/>
                <a:latin typeface="a로케트" panose="02020600000000000000" pitchFamily="18" charset="-127"/>
                <a:ea typeface="a로케트" panose="02020600000000000000" pitchFamily="18" charset="-127"/>
                <a:cs typeface="+mn-cs"/>
              </a:rPr>
              <a:t>DCNN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4F2270"/>
                </a:solidFill>
                <a:effectLst/>
                <a:uLnTx/>
                <a:uFillTx/>
                <a:latin typeface="a로케트" panose="02020600000000000000" pitchFamily="18" charset="-127"/>
                <a:ea typeface="a로케트" panose="02020600000000000000" pitchFamily="18" charset="-127"/>
                <a:cs typeface="+mn-cs"/>
              </a:rPr>
              <a:t>(Convolutional 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4F2270"/>
                </a:solidFill>
                <a:effectLst/>
                <a:uLnTx/>
                <a:uFillTx/>
                <a:latin typeface="a로케트" panose="02020600000000000000" pitchFamily="18" charset="-127"/>
                <a:ea typeface="a로케트" panose="02020600000000000000" pitchFamily="18" charset="-127"/>
                <a:cs typeface="+mn-cs"/>
              </a:rPr>
              <a:t>Neural Network)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066074-B0DD-44C0-860F-19CB59FE3665}"/>
              </a:ext>
            </a:extLst>
          </p:cNvPr>
          <p:cNvSpPr txBox="1"/>
          <p:nvPr/>
        </p:nvSpPr>
        <p:spPr>
          <a:xfrm>
            <a:off x="10581617" y="6485790"/>
            <a:ext cx="15569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Bell MT" panose="02020503060305020303" pitchFamily="18" charset="0"/>
                <a:ea typeface="HY견명조" panose="02030600000101010101" pitchFamily="18" charset="-127"/>
                <a:cs typeface="+mn-cs"/>
              </a:rPr>
              <a:t>*Team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Bell MT" panose="02020503060305020303" pitchFamily="18" charset="0"/>
                <a:ea typeface="HY견명조" panose="02030600000101010101" pitchFamily="18" charset="-127"/>
                <a:cs typeface="+mn-cs"/>
              </a:rPr>
              <a:t> 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Bell MT" panose="02020503060305020303" pitchFamily="18" charset="0"/>
                <a:ea typeface="HY견명조" panose="02030600000101010101" pitchFamily="18" charset="-127"/>
                <a:cs typeface="+mn-cs"/>
              </a:rPr>
              <a:t>asterisk</a:t>
            </a:r>
            <a:endParaRPr kumimoji="0" lang="ko-KR" altLang="en-US" sz="1600" b="1" i="0" u="none" strike="noStrike" kern="1200" cap="none" spc="0" normalizeH="0" baseline="0" noProof="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Bell MT" panose="02020503060305020303" pitchFamily="18" charset="0"/>
              <a:ea typeface="HY견명조" panose="02030600000101010101" pitchFamily="18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B2ADB7-5B8D-4FCA-8A65-0F788CFB09D2}"/>
              </a:ext>
            </a:extLst>
          </p:cNvPr>
          <p:cNvSpPr txBox="1"/>
          <p:nvPr/>
        </p:nvSpPr>
        <p:spPr>
          <a:xfrm>
            <a:off x="5504177" y="4431793"/>
            <a:ext cx="49506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srgbClr val="4F2270"/>
                </a:solidFill>
                <a:effectLst/>
                <a:uLnTx/>
                <a:uFillTx/>
                <a:latin typeface="a로케트" panose="02020600000000000000" pitchFamily="18" charset="-127"/>
                <a:ea typeface="a로케트" panose="02020600000000000000" pitchFamily="18" charset="-127"/>
                <a:cs typeface="+mn-cs"/>
              </a:rPr>
              <a:t>5 layer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rgbClr val="4F2270"/>
              </a:solidFill>
              <a:effectLst/>
              <a:uLnTx/>
              <a:uFillTx/>
              <a:latin typeface="a로케트" panose="02020600000000000000" pitchFamily="18" charset="-127"/>
              <a:ea typeface="a로케트" panose="02020600000000000000" pitchFamily="18" charset="-127"/>
              <a:cs typeface="+mn-cs"/>
            </a:endParaRPr>
          </a:p>
        </p:txBody>
      </p:sp>
      <p:sp>
        <p:nvSpPr>
          <p:cNvPr id="10" name="자유형: 도형 9">
            <a:extLst>
              <a:ext uri="{FF2B5EF4-FFF2-40B4-BE49-F238E27FC236}">
                <a16:creationId xmlns:a16="http://schemas.microsoft.com/office/drawing/2014/main" id="{81893BB5-178E-492C-807C-CC3214774687}"/>
              </a:ext>
            </a:extLst>
          </p:cNvPr>
          <p:cNvSpPr/>
          <p:nvPr/>
        </p:nvSpPr>
        <p:spPr>
          <a:xfrm>
            <a:off x="2434728" y="5016568"/>
            <a:ext cx="5383811" cy="1714738"/>
          </a:xfrm>
          <a:custGeom>
            <a:avLst/>
            <a:gdLst>
              <a:gd name="connsiteX0" fmla="*/ 0 w 5255045"/>
              <a:gd name="connsiteY0" fmla="*/ 1718631 h 1718631"/>
              <a:gd name="connsiteX1" fmla="*/ 3382178 w 5255045"/>
              <a:gd name="connsiteY1" fmla="*/ 1002535 h 1718631"/>
              <a:gd name="connsiteX2" fmla="*/ 5255045 w 5255045"/>
              <a:gd name="connsiteY2" fmla="*/ 0 h 1718631"/>
              <a:gd name="connsiteX3" fmla="*/ 5255045 w 5255045"/>
              <a:gd name="connsiteY3" fmla="*/ 0 h 1718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55045" h="1718631">
                <a:moveTo>
                  <a:pt x="0" y="1718631"/>
                </a:moveTo>
                <a:cubicBezTo>
                  <a:pt x="1253168" y="1503802"/>
                  <a:pt x="2506337" y="1288973"/>
                  <a:pt x="3382178" y="1002535"/>
                </a:cubicBezTo>
                <a:cubicBezTo>
                  <a:pt x="4258019" y="716097"/>
                  <a:pt x="5255045" y="0"/>
                  <a:pt x="5255045" y="0"/>
                </a:cubicBezTo>
                <a:lnTo>
                  <a:pt x="5255045" y="0"/>
                </a:lnTo>
              </a:path>
            </a:pathLst>
          </a:custGeom>
          <a:noFill/>
          <a:ln w="19050" cap="rnd">
            <a:solidFill>
              <a:srgbClr val="4F227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886EEB22-833D-4908-BED5-14574536B3E4}"/>
              </a:ext>
            </a:extLst>
          </p:cNvPr>
          <p:cNvSpPr/>
          <p:nvPr/>
        </p:nvSpPr>
        <p:spPr>
          <a:xfrm>
            <a:off x="8523215" y="2941504"/>
            <a:ext cx="1336881" cy="1605329"/>
          </a:xfrm>
          <a:custGeom>
            <a:avLst/>
            <a:gdLst>
              <a:gd name="connsiteX0" fmla="*/ 1399142 w 1399142"/>
              <a:gd name="connsiteY0" fmla="*/ 0 h 1586429"/>
              <a:gd name="connsiteX1" fmla="*/ 980501 w 1399142"/>
              <a:gd name="connsiteY1" fmla="*/ 848298 h 1586429"/>
              <a:gd name="connsiteX2" fmla="*/ 0 w 1399142"/>
              <a:gd name="connsiteY2" fmla="*/ 1586429 h 1586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99142" h="1586429">
                <a:moveTo>
                  <a:pt x="1399142" y="0"/>
                </a:moveTo>
                <a:cubicBezTo>
                  <a:pt x="1306416" y="291946"/>
                  <a:pt x="1213691" y="583893"/>
                  <a:pt x="980501" y="848298"/>
                </a:cubicBezTo>
                <a:cubicBezTo>
                  <a:pt x="747311" y="1112703"/>
                  <a:pt x="373655" y="1349566"/>
                  <a:pt x="0" y="1586429"/>
                </a:cubicBezTo>
              </a:path>
            </a:pathLst>
          </a:custGeom>
          <a:noFill/>
          <a:ln w="19050" cap="rnd">
            <a:solidFill>
              <a:srgbClr val="4F227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3141830"/>
      </p:ext>
    </p:extLst>
  </p:cSld>
  <p:clrMapOvr>
    <a:masterClrMapping/>
  </p:clrMapOvr>
  <p:transition spd="slow">
    <p:fade thruBlk="1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D52BF976-7E32-481E-B51F-959CCF8B97F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FEF9D7">
                  <a:alpha val="55000"/>
                </a:srgbClr>
              </a:gs>
              <a:gs pos="100000">
                <a:srgbClr val="D299C2">
                  <a:alpha val="55000"/>
                </a:srgb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FC0CCB-466C-4B9A-8EED-9736DAFCA7C7}"/>
              </a:ext>
            </a:extLst>
          </p:cNvPr>
          <p:cNvSpPr txBox="1"/>
          <p:nvPr/>
        </p:nvSpPr>
        <p:spPr>
          <a:xfrm>
            <a:off x="149291" y="2318368"/>
            <a:ext cx="4488024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0" normalizeH="0" baseline="0" noProof="0" dirty="0">
                <a:ln>
                  <a:noFill/>
                </a:ln>
                <a:solidFill>
                  <a:srgbClr val="4F2270"/>
                </a:solidFill>
                <a:effectLst/>
                <a:uLnTx/>
                <a:uFillTx/>
                <a:latin typeface="a로케트" panose="02020600000000000000" pitchFamily="18" charset="-127"/>
                <a:ea typeface="a로케트" panose="02020600000000000000" pitchFamily="18" charset="-127"/>
                <a:cs typeface="+mn-cs"/>
              </a:rPr>
              <a:t>DCNN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4F2270"/>
                </a:solidFill>
                <a:effectLst/>
                <a:uLnTx/>
                <a:uFillTx/>
                <a:latin typeface="a로케트" panose="02020600000000000000" pitchFamily="18" charset="-127"/>
                <a:ea typeface="a로케트" panose="02020600000000000000" pitchFamily="18" charset="-127"/>
                <a:cs typeface="+mn-cs"/>
              </a:rPr>
              <a:t>(Convolutional 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4F2270"/>
                </a:solidFill>
                <a:effectLst/>
                <a:uLnTx/>
                <a:uFillTx/>
                <a:latin typeface="a로케트" panose="02020600000000000000" pitchFamily="18" charset="-127"/>
                <a:ea typeface="a로케트" panose="02020600000000000000" pitchFamily="18" charset="-127"/>
                <a:cs typeface="+mn-cs"/>
              </a:rPr>
              <a:t>Neural Network)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066074-B0DD-44C0-860F-19CB59FE3665}"/>
              </a:ext>
            </a:extLst>
          </p:cNvPr>
          <p:cNvSpPr txBox="1"/>
          <p:nvPr/>
        </p:nvSpPr>
        <p:spPr>
          <a:xfrm>
            <a:off x="10581617" y="6485790"/>
            <a:ext cx="15569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Bell MT" panose="02020503060305020303" pitchFamily="18" charset="0"/>
                <a:ea typeface="HY견명조" panose="02030600000101010101" pitchFamily="18" charset="-127"/>
                <a:cs typeface="+mn-cs"/>
              </a:rPr>
              <a:t>*Team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Bell MT" panose="02020503060305020303" pitchFamily="18" charset="0"/>
                <a:ea typeface="HY견명조" panose="02030600000101010101" pitchFamily="18" charset="-127"/>
                <a:cs typeface="+mn-cs"/>
              </a:rPr>
              <a:t> 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Bell MT" panose="02020503060305020303" pitchFamily="18" charset="0"/>
                <a:ea typeface="HY견명조" panose="02030600000101010101" pitchFamily="18" charset="-127"/>
                <a:cs typeface="+mn-cs"/>
              </a:rPr>
              <a:t>asterisk</a:t>
            </a:r>
            <a:endParaRPr kumimoji="0" lang="ko-KR" altLang="en-US" sz="1600" b="1" i="0" u="none" strike="noStrike" kern="1200" cap="none" spc="0" normalizeH="0" baseline="0" noProof="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Bell MT" panose="02020503060305020303" pitchFamily="18" charset="0"/>
              <a:ea typeface="HY견명조" panose="02030600000101010101" pitchFamily="18" charset="-127"/>
              <a:cs typeface="+mn-cs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AC5C377-94D9-46B8-A7D6-02C886B6E0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7088" y="887893"/>
            <a:ext cx="7038366" cy="463031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0E26E64-8A4E-4451-ADD6-B91B659019B1}"/>
              </a:ext>
            </a:extLst>
          </p:cNvPr>
          <p:cNvSpPr txBox="1"/>
          <p:nvPr/>
        </p:nvSpPr>
        <p:spPr>
          <a:xfrm>
            <a:off x="5630925" y="5518209"/>
            <a:ext cx="49506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srgbClr val="4F2270"/>
                </a:solidFill>
                <a:effectLst/>
                <a:uLnTx/>
                <a:uFillTx/>
                <a:latin typeface="a로케트" panose="02020600000000000000" pitchFamily="18" charset="-127"/>
                <a:ea typeface="a로케트" panose="02020600000000000000" pitchFamily="18" charset="-127"/>
                <a:cs typeface="+mn-cs"/>
              </a:rPr>
              <a:t>5 layer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rgbClr val="4F2270"/>
              </a:solidFill>
              <a:effectLst/>
              <a:uLnTx/>
              <a:uFillTx/>
              <a:latin typeface="a로케트" panose="02020600000000000000" pitchFamily="18" charset="-127"/>
              <a:ea typeface="a로케트" panose="02020600000000000000" pitchFamily="18" charset="-127"/>
              <a:cs typeface="+mn-cs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67A9800-E6CB-4551-9116-F4143EDA1A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775" t="76251" r="47175"/>
          <a:stretch/>
        </p:blipFill>
        <p:spPr>
          <a:xfrm>
            <a:off x="788488" y="4119239"/>
            <a:ext cx="3576657" cy="139897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748C2845-3F86-4002-ABA9-0C887190F7BC}"/>
              </a:ext>
            </a:extLst>
          </p:cNvPr>
          <p:cNvSpPr/>
          <p:nvPr/>
        </p:nvSpPr>
        <p:spPr>
          <a:xfrm>
            <a:off x="699247" y="5159829"/>
            <a:ext cx="1194100" cy="448767"/>
          </a:xfrm>
          <a:prstGeom prst="rect">
            <a:avLst/>
          </a:prstGeom>
          <a:noFill/>
          <a:ln w="34925">
            <a:solidFill>
              <a:srgbClr val="4F22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19407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asted-image.jpg">
            <a:extLst>
              <a:ext uri="{FF2B5EF4-FFF2-40B4-BE49-F238E27FC236}">
                <a16:creationId xmlns:a16="http://schemas.microsoft.com/office/drawing/2014/main" id="{27D9CE43-F48B-49E3-962B-68FD9E15BD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rcRect l="16749" r="16749"/>
          <a:stretch>
            <a:fillRect/>
          </a:stretch>
        </p:blipFill>
        <p:spPr>
          <a:xfrm>
            <a:off x="5944997" y="270016"/>
            <a:ext cx="6057900" cy="60579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7071"/>
                </a:lnTo>
                <a:lnTo>
                  <a:pt x="7071" y="7071"/>
                </a:lnTo>
                <a:lnTo>
                  <a:pt x="7071" y="0"/>
                </a:lnTo>
                <a:lnTo>
                  <a:pt x="0" y="0"/>
                </a:lnTo>
                <a:close/>
                <a:moveTo>
                  <a:pt x="7264" y="0"/>
                </a:moveTo>
                <a:lnTo>
                  <a:pt x="7264" y="7071"/>
                </a:lnTo>
                <a:lnTo>
                  <a:pt x="14336" y="7071"/>
                </a:lnTo>
                <a:lnTo>
                  <a:pt x="14336" y="0"/>
                </a:lnTo>
                <a:lnTo>
                  <a:pt x="7264" y="0"/>
                </a:lnTo>
                <a:close/>
                <a:moveTo>
                  <a:pt x="14529" y="0"/>
                </a:moveTo>
                <a:lnTo>
                  <a:pt x="14529" y="7071"/>
                </a:lnTo>
                <a:lnTo>
                  <a:pt x="21600" y="7071"/>
                </a:lnTo>
                <a:lnTo>
                  <a:pt x="21600" y="0"/>
                </a:lnTo>
                <a:lnTo>
                  <a:pt x="14529" y="0"/>
                </a:lnTo>
                <a:close/>
                <a:moveTo>
                  <a:pt x="7264" y="7264"/>
                </a:moveTo>
                <a:lnTo>
                  <a:pt x="7264" y="14336"/>
                </a:lnTo>
                <a:lnTo>
                  <a:pt x="14336" y="14336"/>
                </a:lnTo>
                <a:lnTo>
                  <a:pt x="14336" y="7264"/>
                </a:lnTo>
                <a:lnTo>
                  <a:pt x="7264" y="7264"/>
                </a:lnTo>
                <a:close/>
                <a:moveTo>
                  <a:pt x="14529" y="7264"/>
                </a:moveTo>
                <a:lnTo>
                  <a:pt x="14529" y="14336"/>
                </a:lnTo>
                <a:lnTo>
                  <a:pt x="21600" y="14336"/>
                </a:lnTo>
                <a:lnTo>
                  <a:pt x="21600" y="7264"/>
                </a:lnTo>
                <a:lnTo>
                  <a:pt x="14529" y="7264"/>
                </a:lnTo>
                <a:close/>
                <a:moveTo>
                  <a:pt x="14529" y="14529"/>
                </a:moveTo>
                <a:lnTo>
                  <a:pt x="14529" y="21600"/>
                </a:lnTo>
                <a:lnTo>
                  <a:pt x="21600" y="21600"/>
                </a:lnTo>
                <a:lnTo>
                  <a:pt x="21600" y="14529"/>
                </a:lnTo>
                <a:lnTo>
                  <a:pt x="14529" y="14529"/>
                </a:lnTo>
                <a:close/>
              </a:path>
            </a:pathLst>
          </a:cu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999FB144-58DC-4B02-BF26-3B8871474097}"/>
              </a:ext>
            </a:extLst>
          </p:cNvPr>
          <p:cNvSpPr txBox="1"/>
          <p:nvPr/>
        </p:nvSpPr>
        <p:spPr>
          <a:xfrm>
            <a:off x="10426526" y="6406184"/>
            <a:ext cx="15569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/>
                </a:solidFill>
                <a:latin typeface="Bell MT" panose="02020503060305020303" pitchFamily="18" charset="0"/>
                <a:ea typeface="HY견명조" panose="02030600000101010101" pitchFamily="18" charset="-127"/>
              </a:rPr>
              <a:t>*Team</a:t>
            </a:r>
            <a:r>
              <a:rPr lang="ko-KR" altLang="en-US" sz="16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/>
                </a:solidFill>
                <a:latin typeface="Bell MT" panose="02020503060305020303" pitchFamily="18" charset="0"/>
                <a:ea typeface="HY견명조" panose="02030600000101010101" pitchFamily="18" charset="-127"/>
              </a:rPr>
              <a:t> </a:t>
            </a:r>
            <a:r>
              <a:rPr lang="en-US" altLang="ko-KR" sz="16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/>
                </a:solidFill>
                <a:latin typeface="Bell MT" panose="02020503060305020303" pitchFamily="18" charset="0"/>
                <a:ea typeface="HY견명조" panose="02030600000101010101" pitchFamily="18" charset="-127"/>
              </a:rPr>
              <a:t>asterisk</a:t>
            </a:r>
            <a:endParaRPr lang="ko-KR" altLang="en-US" sz="1600" b="1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bg2"/>
              </a:solidFill>
              <a:latin typeface="Bell MT" panose="02020503060305020303" pitchFamily="18" charset="0"/>
              <a:ea typeface="HY견명조" panose="0203060000010101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FBC5D0-C48B-4D75-ACD6-F5545485AED8}"/>
              </a:ext>
            </a:extLst>
          </p:cNvPr>
          <p:cNvSpPr txBox="1"/>
          <p:nvPr/>
        </p:nvSpPr>
        <p:spPr>
          <a:xfrm>
            <a:off x="58761" y="526892"/>
            <a:ext cx="4488024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로케트" panose="02020600000000000000" pitchFamily="18" charset="-127"/>
                <a:ea typeface="a로케트" panose="02020600000000000000" pitchFamily="18" charset="-127"/>
                <a:cs typeface="+mn-cs"/>
              </a:rPr>
              <a:t>DCNN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로케트" panose="02020600000000000000" pitchFamily="18" charset="-127"/>
                <a:ea typeface="a로케트" panose="02020600000000000000" pitchFamily="18" charset="-127"/>
                <a:cs typeface="+mn-cs"/>
              </a:rPr>
              <a:t>(Convolutional 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로케트" panose="02020600000000000000" pitchFamily="18" charset="-127"/>
                <a:ea typeface="a로케트" panose="02020600000000000000" pitchFamily="18" charset="-127"/>
                <a:cs typeface="+mn-cs"/>
              </a:rPr>
              <a:t>Neural Network)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4EFDA94-44AF-4B42-B9CD-2FC9864742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3029" r="28437" b="41474"/>
          <a:stretch/>
        </p:blipFill>
        <p:spPr>
          <a:xfrm>
            <a:off x="1507785" y="2458688"/>
            <a:ext cx="6259060" cy="228151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7E8EDC2-4561-4EF2-9343-58B576788D8A}"/>
              </a:ext>
            </a:extLst>
          </p:cNvPr>
          <p:cNvSpPr txBox="1"/>
          <p:nvPr/>
        </p:nvSpPr>
        <p:spPr>
          <a:xfrm>
            <a:off x="1994018" y="4849236"/>
            <a:ext cx="49506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 dirty="0">
                <a:solidFill>
                  <a:schemeClr val="bg2"/>
                </a:solidFill>
                <a:latin typeface="a로케트" panose="02020600000000000000" pitchFamily="18" charset="-127"/>
                <a:ea typeface="a로케트" panose="02020600000000000000" pitchFamily="18" charset="-127"/>
              </a:rPr>
              <a:t>2</a:t>
            </a: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로케트" panose="02020600000000000000" pitchFamily="18" charset="-127"/>
                <a:ea typeface="a로케트" panose="02020600000000000000" pitchFamily="18" charset="-127"/>
                <a:cs typeface="+mn-cs"/>
              </a:rPr>
              <a:t> layer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a로케트" panose="02020600000000000000" pitchFamily="18" charset="-127"/>
              <a:ea typeface="a로케트" panose="02020600000000000000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42143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asted-image.jpg">
            <a:extLst>
              <a:ext uri="{FF2B5EF4-FFF2-40B4-BE49-F238E27FC236}">
                <a16:creationId xmlns:a16="http://schemas.microsoft.com/office/drawing/2014/main" id="{27D9CE43-F48B-49E3-962B-68FD9E15BD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rcRect l="16749" r="16749"/>
          <a:stretch>
            <a:fillRect/>
          </a:stretch>
        </p:blipFill>
        <p:spPr>
          <a:xfrm>
            <a:off x="5944997" y="270016"/>
            <a:ext cx="6057900" cy="60579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7071"/>
                </a:lnTo>
                <a:lnTo>
                  <a:pt x="7071" y="7071"/>
                </a:lnTo>
                <a:lnTo>
                  <a:pt x="7071" y="0"/>
                </a:lnTo>
                <a:lnTo>
                  <a:pt x="0" y="0"/>
                </a:lnTo>
                <a:close/>
                <a:moveTo>
                  <a:pt x="7264" y="0"/>
                </a:moveTo>
                <a:lnTo>
                  <a:pt x="7264" y="7071"/>
                </a:lnTo>
                <a:lnTo>
                  <a:pt x="14336" y="7071"/>
                </a:lnTo>
                <a:lnTo>
                  <a:pt x="14336" y="0"/>
                </a:lnTo>
                <a:lnTo>
                  <a:pt x="7264" y="0"/>
                </a:lnTo>
                <a:close/>
                <a:moveTo>
                  <a:pt x="14529" y="0"/>
                </a:moveTo>
                <a:lnTo>
                  <a:pt x="14529" y="7071"/>
                </a:lnTo>
                <a:lnTo>
                  <a:pt x="21600" y="7071"/>
                </a:lnTo>
                <a:lnTo>
                  <a:pt x="21600" y="0"/>
                </a:lnTo>
                <a:lnTo>
                  <a:pt x="14529" y="0"/>
                </a:lnTo>
                <a:close/>
                <a:moveTo>
                  <a:pt x="7264" y="7264"/>
                </a:moveTo>
                <a:lnTo>
                  <a:pt x="7264" y="14336"/>
                </a:lnTo>
                <a:lnTo>
                  <a:pt x="14336" y="14336"/>
                </a:lnTo>
                <a:lnTo>
                  <a:pt x="14336" y="7264"/>
                </a:lnTo>
                <a:lnTo>
                  <a:pt x="7264" y="7264"/>
                </a:lnTo>
                <a:close/>
                <a:moveTo>
                  <a:pt x="14529" y="7264"/>
                </a:moveTo>
                <a:lnTo>
                  <a:pt x="14529" y="14336"/>
                </a:lnTo>
                <a:lnTo>
                  <a:pt x="21600" y="14336"/>
                </a:lnTo>
                <a:lnTo>
                  <a:pt x="21600" y="7264"/>
                </a:lnTo>
                <a:lnTo>
                  <a:pt x="14529" y="7264"/>
                </a:lnTo>
                <a:close/>
                <a:moveTo>
                  <a:pt x="14529" y="14529"/>
                </a:moveTo>
                <a:lnTo>
                  <a:pt x="14529" y="21600"/>
                </a:lnTo>
                <a:lnTo>
                  <a:pt x="21600" y="21600"/>
                </a:lnTo>
                <a:lnTo>
                  <a:pt x="21600" y="14529"/>
                </a:lnTo>
                <a:lnTo>
                  <a:pt x="14529" y="14529"/>
                </a:lnTo>
                <a:close/>
              </a:path>
            </a:pathLst>
          </a:cu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999FB144-58DC-4B02-BF26-3B8871474097}"/>
              </a:ext>
            </a:extLst>
          </p:cNvPr>
          <p:cNvSpPr txBox="1"/>
          <p:nvPr/>
        </p:nvSpPr>
        <p:spPr>
          <a:xfrm>
            <a:off x="10426526" y="6406184"/>
            <a:ext cx="15569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/>
                </a:solidFill>
                <a:latin typeface="Bell MT" panose="02020503060305020303" pitchFamily="18" charset="0"/>
                <a:ea typeface="HY견명조" panose="02030600000101010101" pitchFamily="18" charset="-127"/>
              </a:rPr>
              <a:t>*Team</a:t>
            </a:r>
            <a:r>
              <a:rPr lang="ko-KR" altLang="en-US" sz="16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/>
                </a:solidFill>
                <a:latin typeface="Bell MT" panose="02020503060305020303" pitchFamily="18" charset="0"/>
                <a:ea typeface="HY견명조" panose="02030600000101010101" pitchFamily="18" charset="-127"/>
              </a:rPr>
              <a:t> </a:t>
            </a:r>
            <a:r>
              <a:rPr lang="en-US" altLang="ko-KR" sz="16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/>
                </a:solidFill>
                <a:latin typeface="Bell MT" panose="02020503060305020303" pitchFamily="18" charset="0"/>
                <a:ea typeface="HY견명조" panose="02030600000101010101" pitchFamily="18" charset="-127"/>
              </a:rPr>
              <a:t>asterisk</a:t>
            </a:r>
            <a:endParaRPr lang="ko-KR" altLang="en-US" sz="1600" b="1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bg2"/>
              </a:solidFill>
              <a:latin typeface="Bell MT" panose="02020503060305020303" pitchFamily="18" charset="0"/>
              <a:ea typeface="HY견명조" panose="0203060000010101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FBC5D0-C48B-4D75-ACD6-F5545485AED8}"/>
              </a:ext>
            </a:extLst>
          </p:cNvPr>
          <p:cNvSpPr txBox="1"/>
          <p:nvPr/>
        </p:nvSpPr>
        <p:spPr>
          <a:xfrm>
            <a:off x="4024179" y="2544913"/>
            <a:ext cx="4488024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로케트" panose="02020600000000000000" pitchFamily="18" charset="-127"/>
                <a:ea typeface="a로케트" panose="02020600000000000000" pitchFamily="18" charset="-127"/>
                <a:cs typeface="+mn-cs"/>
              </a:rPr>
              <a:t>DCNN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로케트" panose="02020600000000000000" pitchFamily="18" charset="-127"/>
                <a:ea typeface="a로케트" panose="02020600000000000000" pitchFamily="18" charset="-127"/>
                <a:cs typeface="+mn-cs"/>
              </a:rPr>
              <a:t>(Convolutional 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로케트" panose="02020600000000000000" pitchFamily="18" charset="-127"/>
                <a:ea typeface="a로케트" panose="02020600000000000000" pitchFamily="18" charset="-127"/>
                <a:cs typeface="+mn-cs"/>
              </a:rPr>
              <a:t>Neural Network)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D8A1876-DDD5-4310-9C3D-7B8872431E37}"/>
              </a:ext>
            </a:extLst>
          </p:cNvPr>
          <p:cNvGrpSpPr/>
          <p:nvPr/>
        </p:nvGrpSpPr>
        <p:grpSpPr>
          <a:xfrm>
            <a:off x="517666" y="327170"/>
            <a:ext cx="9275580" cy="6045458"/>
            <a:chOff x="559611" y="387390"/>
            <a:chExt cx="9275580" cy="6045458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10F918BA-26A9-433A-80D3-2FDCE5B66E90}"/>
                </a:ext>
              </a:extLst>
            </p:cNvPr>
            <p:cNvGrpSpPr/>
            <p:nvPr/>
          </p:nvGrpSpPr>
          <p:grpSpPr>
            <a:xfrm>
              <a:off x="559611" y="387390"/>
              <a:ext cx="9275580" cy="6045458"/>
              <a:chOff x="693286" y="446028"/>
              <a:chExt cx="9275580" cy="6045458"/>
            </a:xfrm>
          </p:grpSpPr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67F82273-7AFC-46FD-9CF6-B8A735D9E09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6156"/>
              <a:stretch/>
            </p:blipFill>
            <p:spPr>
              <a:xfrm>
                <a:off x="693286" y="446028"/>
                <a:ext cx="3970155" cy="3771963"/>
              </a:xfrm>
              <a:prstGeom prst="rect">
                <a:avLst/>
              </a:prstGeom>
            </p:spPr>
          </p:pic>
          <p:grpSp>
            <p:nvGrpSpPr>
              <p:cNvPr id="5" name="그룹 4">
                <a:extLst>
                  <a:ext uri="{FF2B5EF4-FFF2-40B4-BE49-F238E27FC236}">
                    <a16:creationId xmlns:a16="http://schemas.microsoft.com/office/drawing/2014/main" id="{D538FB8C-3BC9-4372-B18E-A6A39069212D}"/>
                  </a:ext>
                </a:extLst>
              </p:cNvPr>
              <p:cNvGrpSpPr/>
              <p:nvPr/>
            </p:nvGrpSpPr>
            <p:grpSpPr>
              <a:xfrm>
                <a:off x="4663441" y="4580333"/>
                <a:ext cx="5305425" cy="1911153"/>
                <a:chOff x="4663441" y="4580333"/>
                <a:chExt cx="5305425" cy="1911153"/>
              </a:xfrm>
            </p:grpSpPr>
            <p:pic>
              <p:nvPicPr>
                <p:cNvPr id="4" name="그림 3">
                  <a:extLst>
                    <a:ext uri="{FF2B5EF4-FFF2-40B4-BE49-F238E27FC236}">
                      <a16:creationId xmlns:a16="http://schemas.microsoft.com/office/drawing/2014/main" id="{B307A76A-18A3-420F-98DC-9CE7550629B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2814"/>
                <a:stretch/>
              </p:blipFill>
              <p:spPr>
                <a:xfrm>
                  <a:off x="4663441" y="4580333"/>
                  <a:ext cx="5305425" cy="1911153"/>
                </a:xfrm>
                <a:prstGeom prst="rect">
                  <a:avLst/>
                </a:prstGeom>
              </p:spPr>
            </p:pic>
            <p:sp>
              <p:nvSpPr>
                <p:cNvPr id="11" name="직사각형 10">
                  <a:extLst>
                    <a:ext uri="{FF2B5EF4-FFF2-40B4-BE49-F238E27FC236}">
                      <a16:creationId xmlns:a16="http://schemas.microsoft.com/office/drawing/2014/main" id="{D879D47F-A94E-4BA5-B732-CAFA6E5C1693}"/>
                    </a:ext>
                  </a:extLst>
                </p:cNvPr>
                <p:cNvSpPr/>
                <p:nvPr/>
              </p:nvSpPr>
              <p:spPr>
                <a:xfrm>
                  <a:off x="5235598" y="5996480"/>
                  <a:ext cx="1306834" cy="448767"/>
                </a:xfrm>
                <a:prstGeom prst="rect">
                  <a:avLst/>
                </a:prstGeom>
                <a:noFill/>
                <a:ln w="34925">
                  <a:solidFill>
                    <a:srgbClr val="4F227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E3B110C5-1F76-4B9B-BA86-471074904C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583" r="3527"/>
            <a:stretch/>
          </p:blipFill>
          <p:spPr>
            <a:xfrm>
              <a:off x="561160" y="3960059"/>
              <a:ext cx="3970155" cy="24727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342160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[Musical] 25주년 기념 내한공연 '오페라의 유령'">
            <a:extLst>
              <a:ext uri="{FF2B5EF4-FFF2-40B4-BE49-F238E27FC236}">
                <a16:creationId xmlns:a16="http://schemas.microsoft.com/office/drawing/2014/main" id="{0453D7A4-E369-4013-8963-A9E68A10E0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3468" y="-14310"/>
            <a:ext cx="9585064" cy="687231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hape 1352">
            <a:extLst>
              <a:ext uri="{FF2B5EF4-FFF2-40B4-BE49-F238E27FC236}">
                <a16:creationId xmlns:a16="http://schemas.microsoft.com/office/drawing/2014/main" id="{6BEC333B-79FF-4B06-9171-9C012A36673E}"/>
              </a:ext>
            </a:extLst>
          </p:cNvPr>
          <p:cNvSpPr/>
          <p:nvPr/>
        </p:nvSpPr>
        <p:spPr>
          <a:xfrm>
            <a:off x="0" y="1777481"/>
            <a:ext cx="12192000" cy="3303037"/>
          </a:xfrm>
          <a:prstGeom prst="rect">
            <a:avLst/>
          </a:prstGeom>
          <a:solidFill>
            <a:srgbClr val="000000">
              <a:alpha val="78000"/>
            </a:srgbClr>
          </a:solidFill>
          <a:ln w="12700">
            <a:miter lim="400000"/>
          </a:ln>
        </p:spPr>
        <p:txBody>
          <a:bodyPr tIns="91439" bIns="91439" anchor="ctr"/>
          <a:lstStyle/>
          <a:p>
            <a:pPr defTabSz="1828800">
              <a:defRPr sz="3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endParaRPr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F6546F-AD1B-4479-9AB9-BF5CA10810A3}"/>
              </a:ext>
            </a:extLst>
          </p:cNvPr>
          <p:cNvSpPr txBox="1"/>
          <p:nvPr/>
        </p:nvSpPr>
        <p:spPr>
          <a:xfrm>
            <a:off x="1007086" y="2767279"/>
            <a:ext cx="101778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stellar" panose="020A0402060406010301" pitchFamily="18" charset="0"/>
                <a:ea typeface="a로케트" pitchFamily="18" charset="-127"/>
              </a:rPr>
              <a:t>VGG16 </a:t>
            </a:r>
          </a:p>
          <a:p>
            <a:pPr algn="ctr"/>
            <a:r>
              <a:rPr lang="en-US" altLang="ko-KR" sz="3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stellar" panose="020A0402060406010301" pitchFamily="18" charset="0"/>
                <a:ea typeface="a로케트" pitchFamily="18" charset="-127"/>
              </a:rPr>
              <a:t>(</a:t>
            </a:r>
            <a:r>
              <a:rPr lang="en-US" altLang="ko-KR" sz="3200" b="1" dirty="0">
                <a:solidFill>
                  <a:schemeClr val="bg1"/>
                </a:solidFill>
                <a:latin typeface="Castellar" panose="020A0402060406010301" pitchFamily="18" charset="0"/>
                <a:ea typeface="a로케트" panose="02020600000000000000" pitchFamily="18" charset="-127"/>
              </a:rPr>
              <a:t>convolutional neural network</a:t>
            </a:r>
            <a:r>
              <a:rPr lang="en-US" altLang="ko-KR" sz="3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stellar" panose="020A0402060406010301" pitchFamily="18" charset="0"/>
                <a:ea typeface="a로케트" pitchFamily="18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967892050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5F9DE2BE-2221-4F9B-9F0E-70E1851AEA70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3C1A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6B8DA856-DAA4-4C7E-89CB-4EFB167691A8}"/>
              </a:ext>
            </a:extLst>
          </p:cNvPr>
          <p:cNvGrpSpPr/>
          <p:nvPr/>
        </p:nvGrpSpPr>
        <p:grpSpPr>
          <a:xfrm>
            <a:off x="1283655" y="4392036"/>
            <a:ext cx="2844048" cy="400110"/>
            <a:chOff x="1782296" y="4103670"/>
            <a:chExt cx="2844048" cy="40011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7708BBE-7CD6-4B08-B327-D08C1466515A}"/>
                </a:ext>
              </a:extLst>
            </p:cNvPr>
            <p:cNvSpPr txBox="1"/>
            <p:nvPr/>
          </p:nvSpPr>
          <p:spPr>
            <a:xfrm>
              <a:off x="1782296" y="4103670"/>
              <a:ext cx="284404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a로케트" panose="02020600000000000000" pitchFamily="18" charset="-127"/>
                  <a:ea typeface="a로케트" panose="02020600000000000000" pitchFamily="18" charset="-127"/>
                </a:rPr>
                <a:t>Deep learning model</a:t>
              </a:r>
              <a:endParaRPr lang="ko-KR" altLang="en-US" sz="20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a로케트" panose="02020600000000000000" pitchFamily="18" charset="-127"/>
                <a:ea typeface="a로케트" panose="02020600000000000000" pitchFamily="18" charset="-127"/>
              </a:endParaRPr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932C6154-66C4-4AC8-B8F9-048506E0DBBD}"/>
                </a:ext>
              </a:extLst>
            </p:cNvPr>
            <p:cNvCxnSpPr>
              <a:cxnSpLocks/>
            </p:cNvCxnSpPr>
            <p:nvPr/>
          </p:nvCxnSpPr>
          <p:spPr>
            <a:xfrm>
              <a:off x="1782296" y="4140584"/>
              <a:ext cx="0" cy="299518"/>
            </a:xfrm>
            <a:prstGeom prst="line">
              <a:avLst/>
            </a:prstGeom>
            <a:ln w="57150" cap="sq">
              <a:solidFill>
                <a:schemeClr val="bg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DE6322B3-5E3C-44EC-B976-F77D76D3CE4F}"/>
              </a:ext>
            </a:extLst>
          </p:cNvPr>
          <p:cNvGrpSpPr/>
          <p:nvPr/>
        </p:nvGrpSpPr>
        <p:grpSpPr>
          <a:xfrm>
            <a:off x="1367748" y="1565793"/>
            <a:ext cx="2188118" cy="2352952"/>
            <a:chOff x="9105925" y="1923626"/>
            <a:chExt cx="2188118" cy="235295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236AE210-6A2C-4EAA-B059-1A21CF018AF3}"/>
                </a:ext>
              </a:extLst>
            </p:cNvPr>
            <p:cNvGrpSpPr/>
            <p:nvPr/>
          </p:nvGrpSpPr>
          <p:grpSpPr>
            <a:xfrm>
              <a:off x="9105925" y="1923626"/>
              <a:ext cx="2188118" cy="2352952"/>
              <a:chOff x="4929674" y="1530221"/>
              <a:chExt cx="1900334" cy="2052734"/>
            </a:xfrm>
          </p:grpSpPr>
          <p:sp>
            <p:nvSpPr>
              <p:cNvPr id="22" name="액자 21">
                <a:extLst>
                  <a:ext uri="{FF2B5EF4-FFF2-40B4-BE49-F238E27FC236}">
                    <a16:creationId xmlns:a16="http://schemas.microsoft.com/office/drawing/2014/main" id="{9B9EDF0D-2B8A-4BF8-B778-92856BE4CDEF}"/>
                  </a:ext>
                </a:extLst>
              </p:cNvPr>
              <p:cNvSpPr/>
              <p:nvPr/>
            </p:nvSpPr>
            <p:spPr>
              <a:xfrm>
                <a:off x="4929674" y="1530221"/>
                <a:ext cx="1900334" cy="2052734"/>
              </a:xfrm>
              <a:prstGeom prst="frame">
                <a:avLst>
                  <a:gd name="adj1" fmla="val 422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818DF62-1D4D-463F-B745-BE0E915515F0}"/>
                  </a:ext>
                </a:extLst>
              </p:cNvPr>
              <p:cNvSpPr txBox="1"/>
              <p:nvPr/>
            </p:nvSpPr>
            <p:spPr>
              <a:xfrm>
                <a:off x="4980992" y="3283621"/>
                <a:ext cx="1692760" cy="2215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dirty="0">
                    <a:ln>
                      <a:solidFill>
                        <a:schemeClr val="bg1">
                          <a:alpha val="50000"/>
                        </a:schemeClr>
                      </a:solidFill>
                    </a:ln>
                    <a:solidFill>
                      <a:schemeClr val="bg1"/>
                    </a:solidFill>
                    <a:latin typeface="Bell MT" panose="02020503060305020303" pitchFamily="18" charset="0"/>
                    <a:ea typeface="KoPub돋움체 Bold" panose="00000800000000000000" pitchFamily="2" charset="-127"/>
                  </a:rPr>
                  <a:t>Bigdata Analysis</a:t>
                </a:r>
                <a:endParaRPr lang="ko-KR" altLang="en-US" sz="1000" dirty="0">
                  <a:ln>
                    <a:solidFill>
                      <a:schemeClr val="bg1">
                        <a:alpha val="50000"/>
                      </a:schemeClr>
                    </a:solidFill>
                  </a:ln>
                  <a:solidFill>
                    <a:schemeClr val="bg1"/>
                  </a:solidFill>
                  <a:latin typeface="Bell MT" panose="02020503060305020303" pitchFamily="18" charset="0"/>
                  <a:ea typeface="KoPub돋움체 Bold" panose="00000800000000000000" pitchFamily="2" charset="-127"/>
                </a:endParaRPr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8A96584-5DB4-44AB-A07E-07D1B589B992}"/>
                </a:ext>
              </a:extLst>
            </p:cNvPr>
            <p:cNvSpPr txBox="1"/>
            <p:nvPr/>
          </p:nvSpPr>
          <p:spPr>
            <a:xfrm>
              <a:off x="9180582" y="2153057"/>
              <a:ext cx="206993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spc="-10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Bell MT" panose="02020503060305020303" pitchFamily="18" charset="0"/>
                  <a:ea typeface="HY견명조" panose="02030600000101010101" pitchFamily="18" charset="-127"/>
                </a:rPr>
                <a:t>TensorFlow </a:t>
              </a:r>
            </a:p>
            <a:p>
              <a:r>
                <a:rPr lang="en-US" altLang="ko-KR" sz="2400" b="1" spc="-10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Bell MT" panose="02020503060305020303" pitchFamily="18" charset="0"/>
                  <a:ea typeface="HY견명조" panose="02030600000101010101" pitchFamily="18" charset="-127"/>
                </a:rPr>
                <a:t>&amp; </a:t>
              </a:r>
              <a:r>
                <a:rPr lang="en-US" altLang="ko-KR" sz="2400" b="1" spc="-100" dirty="0" err="1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Bell MT" panose="02020503060305020303" pitchFamily="18" charset="0"/>
                  <a:ea typeface="HY견명조" panose="02030600000101010101" pitchFamily="18" charset="-127"/>
                </a:rPr>
                <a:t>Keras</a:t>
              </a:r>
              <a:endParaRPr lang="en-US" altLang="ko-KR" sz="2400" b="1" spc="-1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Bell MT" panose="02020503060305020303" pitchFamily="18" charset="0"/>
                <a:ea typeface="HY견명조" panose="02030600000101010101" pitchFamily="18" charset="-127"/>
              </a:endParaRPr>
            </a:p>
          </p:txBody>
        </p:sp>
      </p:grp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9B13773-5D2A-4132-B59C-F23E680CBDF6}"/>
              </a:ext>
            </a:extLst>
          </p:cNvPr>
          <p:cNvSpPr/>
          <p:nvPr/>
        </p:nvSpPr>
        <p:spPr>
          <a:xfrm>
            <a:off x="6842179" y="1298910"/>
            <a:ext cx="1301854" cy="585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n>
                  <a:solidFill>
                    <a:srgbClr val="351B38">
                      <a:alpha val="0"/>
                    </a:srgbClr>
                  </a:solidFill>
                </a:ln>
                <a:solidFill>
                  <a:srgbClr val="3C1A56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INDEX</a:t>
            </a:r>
            <a:endParaRPr lang="ko-KR" altLang="en-US" sz="2800" dirty="0">
              <a:ln>
                <a:solidFill>
                  <a:srgbClr val="351B38">
                    <a:alpha val="0"/>
                  </a:srgbClr>
                </a:solidFill>
              </a:ln>
              <a:solidFill>
                <a:srgbClr val="3C1A56"/>
              </a:solidFill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FCF37AFD-3CA8-491C-BAB0-77DB8C24673F}"/>
              </a:ext>
            </a:extLst>
          </p:cNvPr>
          <p:cNvCxnSpPr>
            <a:cxnSpLocks/>
          </p:cNvCxnSpPr>
          <p:nvPr/>
        </p:nvCxnSpPr>
        <p:spPr>
          <a:xfrm>
            <a:off x="7468055" y="1787664"/>
            <a:ext cx="176785" cy="163396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FEB97C9D-7472-4DAA-808E-055879508DEC}"/>
              </a:ext>
            </a:extLst>
          </p:cNvPr>
          <p:cNvSpPr/>
          <p:nvPr/>
        </p:nvSpPr>
        <p:spPr>
          <a:xfrm>
            <a:off x="7591412" y="2770490"/>
            <a:ext cx="18934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n w="9525"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ea typeface="KoPub돋움체 Bold" panose="02020603020101020101" pitchFamily="18" charset="-127"/>
              </a:rPr>
              <a:t>Modeling(LSTM)</a:t>
            </a:r>
            <a:endParaRPr lang="ko-KR" altLang="en-US" dirty="0">
              <a:ln w="9525"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D01B9CF7-F5E6-41EB-8E93-EA2DE8F4E740}"/>
              </a:ext>
            </a:extLst>
          </p:cNvPr>
          <p:cNvSpPr/>
          <p:nvPr/>
        </p:nvSpPr>
        <p:spPr>
          <a:xfrm>
            <a:off x="7863082" y="3039466"/>
            <a:ext cx="180530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n w="9525"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Algorithm &amp; Modeling</a:t>
            </a:r>
            <a:r>
              <a:rPr lang="ko-KR" altLang="en-US" sz="1100" dirty="0">
                <a:ln w="9525"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과정</a:t>
            </a:r>
            <a:endParaRPr lang="en-US" altLang="ko-KR" sz="1100" dirty="0">
              <a:ln w="9525"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F22BE4E-0148-4186-8D4F-68499187365C}"/>
              </a:ext>
            </a:extLst>
          </p:cNvPr>
          <p:cNvSpPr/>
          <p:nvPr/>
        </p:nvSpPr>
        <p:spPr>
          <a:xfrm>
            <a:off x="7591412" y="1884240"/>
            <a:ext cx="2124236" cy="369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n w="9525"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ea typeface="KoPub돋움체 Bold" panose="02020603020101020101" pitchFamily="18" charset="-127"/>
              </a:rPr>
              <a:t>Problem definition</a:t>
            </a:r>
            <a:endParaRPr lang="ko-KR" altLang="en-US" dirty="0">
              <a:ln w="9525"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E7303336-88C8-49DB-AA3F-BAF551B53E80}"/>
              </a:ext>
            </a:extLst>
          </p:cNvPr>
          <p:cNvSpPr/>
          <p:nvPr/>
        </p:nvSpPr>
        <p:spPr>
          <a:xfrm>
            <a:off x="7864139" y="2186782"/>
            <a:ext cx="297228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n w="9525"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Introduce</a:t>
            </a:r>
          </a:p>
          <a:p>
            <a:r>
              <a:rPr lang="en-US" altLang="ko-KR" sz="1100" dirty="0">
                <a:ln w="9525"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The correlation between emotion and music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CC1FE18-130F-4A66-996D-4EDFAFD67F7C}"/>
              </a:ext>
            </a:extLst>
          </p:cNvPr>
          <p:cNvSpPr txBox="1"/>
          <p:nvPr/>
        </p:nvSpPr>
        <p:spPr>
          <a:xfrm>
            <a:off x="1406596" y="4636061"/>
            <a:ext cx="24288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br>
              <a:rPr lang="en-US" altLang="ko-KR" sz="12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en-US" altLang="ko-KR" sz="12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2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감정 분류 알고리즘에 관한 모델링</a:t>
            </a:r>
            <a:r>
              <a:rPr lang="en-US" altLang="ko-KR" sz="12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)</a:t>
            </a:r>
            <a:endParaRPr lang="ko-KR" altLang="en-US" sz="1200" b="1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bg1">
                  <a:lumMod val="9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5DF816C-2592-4B53-A913-B4F24CC64A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703" b="99509" l="473" r="97872">
                        <a14:foregroundMark x1="54610" y1="8845" x2="67612" y2="7371"/>
                        <a14:foregroundMark x1="67612" y1="7371" x2="68322" y2="7371"/>
                        <a14:foregroundMark x1="32388" y1="22113" x2="40426" y2="10074"/>
                        <a14:foregroundMark x1="40426" y1="10074" x2="48227" y2="3686"/>
                        <a14:foregroundMark x1="51300" y1="4423" x2="64775" y2="3194"/>
                        <a14:foregroundMark x1="64775" y1="3194" x2="74941" y2="5651"/>
                        <a14:foregroundMark x1="74232" y1="5160" x2="87470" y2="27764"/>
                        <a14:foregroundMark x1="87470" y1="27764" x2="90544" y2="41032"/>
                        <a14:foregroundMark x1="77069" y1="5651" x2="85579" y2="16953"/>
                        <a14:foregroundMark x1="85579" y1="16953" x2="90071" y2="29975"/>
                        <a14:foregroundMark x1="88652" y1="41769" x2="78251" y2="95332"/>
                        <a14:foregroundMark x1="78251" y1="95332" x2="74941" y2="97297"/>
                        <a14:foregroundMark x1="91962" y1="46437" x2="89125" y2="79853"/>
                        <a14:foregroundMark x1="89125" y1="79853" x2="76832" y2="96314"/>
                        <a14:foregroundMark x1="76832" y1="96314" x2="72340" y2="99509"/>
                        <a14:foregroundMark x1="5201" y1="52826" x2="7329" y2="82801"/>
                        <a14:foregroundMark x1="709" y1="54545" x2="473" y2="59705"/>
                        <a14:foregroundMark x1="93617" y1="34644" x2="93617" y2="93612"/>
                        <a14:foregroundMark x1="95035" y1="56265" x2="97872" y2="80835"/>
                        <a14:foregroundMark x1="97872" y1="80835" x2="97400" y2="83538"/>
                        <a14:foregroundMark x1="36879" y1="26536" x2="48936" y2="22113"/>
                        <a14:foregroundMark x1="48936" y1="22113" x2="49173" y2="22113"/>
                        <a14:foregroundMark x1="61229" y1="28256" x2="69031" y2="41523"/>
                        <a14:foregroundMark x1="33097" y1="48157" x2="43735" y2="4447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221172" y="3894026"/>
            <a:ext cx="2888601" cy="2779339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F31625CE-87CF-4389-97B1-CA598AC1A64F}"/>
              </a:ext>
            </a:extLst>
          </p:cNvPr>
          <p:cNvSpPr txBox="1"/>
          <p:nvPr/>
        </p:nvSpPr>
        <p:spPr>
          <a:xfrm>
            <a:off x="10426526" y="6406184"/>
            <a:ext cx="15569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>
                    <a:lumMod val="75000"/>
                  </a:schemeClr>
                </a:solidFill>
                <a:latin typeface="Bell MT" panose="02020503060305020303" pitchFamily="18" charset="0"/>
                <a:ea typeface="HY견명조" panose="02030600000101010101" pitchFamily="18" charset="-127"/>
              </a:rPr>
              <a:t>*Team</a:t>
            </a:r>
            <a:r>
              <a:rPr lang="ko-KR" altLang="en-US" sz="16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>
                    <a:lumMod val="75000"/>
                  </a:schemeClr>
                </a:solidFill>
                <a:latin typeface="Bell MT" panose="02020503060305020303" pitchFamily="18" charset="0"/>
                <a:ea typeface="HY견명조" panose="02030600000101010101" pitchFamily="18" charset="-127"/>
              </a:rPr>
              <a:t> </a:t>
            </a:r>
            <a:r>
              <a:rPr lang="en-US" altLang="ko-KR" sz="16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>
                    <a:lumMod val="75000"/>
                  </a:schemeClr>
                </a:solidFill>
                <a:latin typeface="Bell MT" panose="02020503060305020303" pitchFamily="18" charset="0"/>
                <a:ea typeface="HY견명조" panose="02030600000101010101" pitchFamily="18" charset="-127"/>
              </a:rPr>
              <a:t>asterisk</a:t>
            </a:r>
            <a:endParaRPr lang="ko-KR" altLang="en-US" sz="1600" b="1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bg1">
                  <a:lumMod val="75000"/>
                </a:schemeClr>
              </a:solidFill>
              <a:latin typeface="Bell MT" panose="02020503060305020303" pitchFamily="18" charset="0"/>
              <a:ea typeface="HY견명조" panose="02030600000101010101" pitchFamily="18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7CBD5DC-2B60-4E9E-8062-E1F21EA03156}"/>
              </a:ext>
            </a:extLst>
          </p:cNvPr>
          <p:cNvSpPr/>
          <p:nvPr/>
        </p:nvSpPr>
        <p:spPr>
          <a:xfrm>
            <a:off x="7591412" y="4281383"/>
            <a:ext cx="1821333" cy="369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n w="9525"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ea typeface="KoPub돋움체 Bold" panose="02020603020101020101" pitchFamily="18" charset="-127"/>
              </a:rPr>
              <a:t>Modeling(CNN)</a:t>
            </a:r>
            <a:endParaRPr lang="ko-KR" altLang="en-US" dirty="0">
              <a:ln w="9525"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F9BC4DD-4CC5-4982-8EF9-EB78F8043C86}"/>
              </a:ext>
            </a:extLst>
          </p:cNvPr>
          <p:cNvSpPr/>
          <p:nvPr/>
        </p:nvSpPr>
        <p:spPr>
          <a:xfrm>
            <a:off x="7864139" y="4583922"/>
            <a:ext cx="23070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00" dirty="0">
                <a:ln w="9525"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DCNN (deep convolution neural network)</a:t>
            </a:r>
          </a:p>
          <a:p>
            <a:r>
              <a:rPr lang="en-US" altLang="ko-KR" sz="900" dirty="0">
                <a:ln w="9525"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VGG16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9F72F42F-0A83-4CB2-A923-B8BF2A39B404}"/>
              </a:ext>
            </a:extLst>
          </p:cNvPr>
          <p:cNvSpPr/>
          <p:nvPr/>
        </p:nvSpPr>
        <p:spPr>
          <a:xfrm>
            <a:off x="7591412" y="3425909"/>
            <a:ext cx="1750799" cy="369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n w="9525"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Data collection</a:t>
            </a:r>
            <a:endParaRPr lang="ko-KR" altLang="en-US" dirty="0">
              <a:ln w="9525"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7EF2509-B943-4896-AEAB-74E980BB4851}"/>
              </a:ext>
            </a:extLst>
          </p:cNvPr>
          <p:cNvSpPr/>
          <p:nvPr/>
        </p:nvSpPr>
        <p:spPr>
          <a:xfrm>
            <a:off x="7864139" y="3728451"/>
            <a:ext cx="2820003" cy="5693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n w="9525"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KDEF, Kaggle, </a:t>
            </a:r>
            <a:r>
              <a:rPr lang="en-US" altLang="ko-KR" sz="1100" dirty="0" err="1">
                <a:ln w="9525"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jaffedbase</a:t>
            </a:r>
            <a:r>
              <a:rPr lang="en-US" altLang="ko-KR" sz="1100" dirty="0">
                <a:ln w="9525"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lang="ko-KR" altLang="en-US" sz="1100" dirty="0">
                <a:ln w="9525"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한국인 안면 인식</a:t>
            </a:r>
            <a:endParaRPr lang="en-US" altLang="ko-KR" sz="1100" dirty="0">
              <a:ln w="9525"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r>
              <a:rPr lang="en-US" altLang="ko-KR" sz="1100" dirty="0">
                <a:ln w="9525"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Data pretreatment</a:t>
            </a:r>
          </a:p>
          <a:p>
            <a:r>
              <a:rPr lang="en-US" altLang="ko-KR" sz="900" dirty="0">
                <a:ln w="9525"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(</a:t>
            </a:r>
            <a:r>
              <a:rPr lang="ko-KR" altLang="en-US" sz="900" dirty="0">
                <a:ln w="9525"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수작업 처리</a:t>
            </a:r>
            <a:r>
              <a:rPr lang="en-US" altLang="ko-KR" sz="900" dirty="0">
                <a:ln w="9525"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lang="ko-KR" altLang="en-US" sz="900" dirty="0">
                <a:ln w="9525"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훈련과 테스트 데이터 분류</a:t>
            </a:r>
            <a:r>
              <a:rPr lang="en-US" altLang="ko-KR" sz="900" dirty="0">
                <a:ln w="9525"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7753266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BB09249C-8824-4259-926F-F2564D1D54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8443" y="2206303"/>
            <a:ext cx="2561158" cy="287568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04D238F-2704-4D4B-8332-CC79CCB2BF6C}"/>
              </a:ext>
            </a:extLst>
          </p:cNvPr>
          <p:cNvSpPr txBox="1"/>
          <p:nvPr/>
        </p:nvSpPr>
        <p:spPr>
          <a:xfrm>
            <a:off x="7444556" y="3320980"/>
            <a:ext cx="34202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로케트" panose="02020600000000000000" pitchFamily="18" charset="-127"/>
                <a:ea typeface="a로케트" panose="02020600000000000000" pitchFamily="18" charset="-127"/>
                <a:cs typeface="+mn-cs"/>
              </a:rPr>
              <a:t>Avg pooling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6DAF3DD-082F-40EE-B32D-6AC6039D0EAE}"/>
              </a:ext>
            </a:extLst>
          </p:cNvPr>
          <p:cNvSpPr txBox="1"/>
          <p:nvPr/>
        </p:nvSpPr>
        <p:spPr>
          <a:xfrm>
            <a:off x="231332" y="3320979"/>
            <a:ext cx="49506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600" dirty="0">
                <a:solidFill>
                  <a:srgbClr val="FFFFFF"/>
                </a:solidFill>
                <a:latin typeface="a로케트" panose="02020600000000000000" pitchFamily="18" charset="-127"/>
                <a:ea typeface="a로케트" panose="02020600000000000000" pitchFamily="18" charset="-127"/>
              </a:rPr>
              <a:t>Max pooling</a:t>
            </a:r>
            <a:endParaRPr kumimoji="0" lang="en-US" altLang="ko-KR" sz="3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로케트" panose="02020600000000000000" pitchFamily="18" charset="-127"/>
              <a:ea typeface="a로케트" panose="02020600000000000000" pitchFamily="18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64C662-DED3-4795-815F-F17565EA64C6}"/>
              </a:ext>
            </a:extLst>
          </p:cNvPr>
          <p:cNvSpPr txBox="1"/>
          <p:nvPr/>
        </p:nvSpPr>
        <p:spPr>
          <a:xfrm>
            <a:off x="231332" y="492829"/>
            <a:ext cx="4488024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600" dirty="0">
                <a:solidFill>
                  <a:schemeClr val="bg2"/>
                </a:solidFill>
                <a:latin typeface="a로케트" panose="02020600000000000000" pitchFamily="18" charset="-127"/>
                <a:ea typeface="a로케트" panose="02020600000000000000" pitchFamily="18" charset="-127"/>
              </a:rPr>
              <a:t>VGG16</a:t>
            </a:r>
            <a:endParaRPr kumimoji="0" lang="en-US" altLang="ko-KR" sz="3600" b="0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a로케트" panose="02020600000000000000" pitchFamily="18" charset="-127"/>
              <a:ea typeface="a로케트" panose="02020600000000000000" pitchFamily="18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로케트" panose="02020600000000000000" pitchFamily="18" charset="-127"/>
                <a:ea typeface="a로케트" panose="02020600000000000000" pitchFamily="18" charset="-127"/>
                <a:cs typeface="+mn-cs"/>
              </a:rPr>
              <a:t>(Convolutional 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로케트" panose="02020600000000000000" pitchFamily="18" charset="-127"/>
                <a:ea typeface="a로케트" panose="02020600000000000000" pitchFamily="18" charset="-127"/>
                <a:cs typeface="+mn-cs"/>
              </a:rPr>
              <a:t>Neural Network)</a:t>
            </a:r>
          </a:p>
        </p:txBody>
      </p:sp>
    </p:spTree>
    <p:extLst>
      <p:ext uri="{BB962C8B-B14F-4D97-AF65-F5344CB8AC3E}">
        <p14:creationId xmlns:p14="http://schemas.microsoft.com/office/powerpoint/2010/main" val="439360445"/>
      </p:ext>
    </p:extLst>
  </p:cSld>
  <p:clrMapOvr>
    <a:masterClrMapping/>
  </p:clrMapOvr>
  <p:transition spd="slow">
    <p:fade thruBlk="1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D6654887-2C72-4702-9131-EB7F7327DA0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40" t="717" r="11726" b="7798"/>
          <a:stretch/>
        </p:blipFill>
        <p:spPr>
          <a:xfrm>
            <a:off x="4479980" y="427776"/>
            <a:ext cx="6926891" cy="627405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0308108-F9E6-4F82-94B7-059A79597985}"/>
              </a:ext>
            </a:extLst>
          </p:cNvPr>
          <p:cNvSpPr txBox="1"/>
          <p:nvPr/>
        </p:nvSpPr>
        <p:spPr>
          <a:xfrm>
            <a:off x="231332" y="2022862"/>
            <a:ext cx="4488024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600" dirty="0">
                <a:solidFill>
                  <a:schemeClr val="bg2"/>
                </a:solidFill>
                <a:latin typeface="a로케트" panose="02020600000000000000" pitchFamily="18" charset="-127"/>
                <a:ea typeface="a로케트" panose="02020600000000000000" pitchFamily="18" charset="-127"/>
              </a:rPr>
              <a:t>VGG16</a:t>
            </a:r>
            <a:endParaRPr kumimoji="0" lang="en-US" altLang="ko-KR" sz="3600" b="0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a로케트" panose="02020600000000000000" pitchFamily="18" charset="-127"/>
              <a:ea typeface="a로케트" panose="02020600000000000000" pitchFamily="18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로케트" panose="02020600000000000000" pitchFamily="18" charset="-127"/>
                <a:ea typeface="a로케트" panose="02020600000000000000" pitchFamily="18" charset="-127"/>
                <a:cs typeface="+mn-cs"/>
              </a:rPr>
              <a:t>(Convolutional 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로케트" panose="02020600000000000000" pitchFamily="18" charset="-127"/>
                <a:ea typeface="a로케트" panose="02020600000000000000" pitchFamily="18" charset="-127"/>
                <a:cs typeface="+mn-cs"/>
              </a:rPr>
              <a:t>Neural Network)</a:t>
            </a:r>
          </a:p>
        </p:txBody>
      </p:sp>
    </p:spTree>
    <p:extLst>
      <p:ext uri="{BB962C8B-B14F-4D97-AF65-F5344CB8AC3E}">
        <p14:creationId xmlns:p14="http://schemas.microsoft.com/office/powerpoint/2010/main" val="32127383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20308108-F9E6-4F82-94B7-059A79597985}"/>
              </a:ext>
            </a:extLst>
          </p:cNvPr>
          <p:cNvSpPr txBox="1"/>
          <p:nvPr/>
        </p:nvSpPr>
        <p:spPr>
          <a:xfrm>
            <a:off x="231332" y="2022862"/>
            <a:ext cx="4488024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600" dirty="0">
                <a:solidFill>
                  <a:schemeClr val="bg2"/>
                </a:solidFill>
                <a:latin typeface="a로케트" panose="02020600000000000000" pitchFamily="18" charset="-127"/>
                <a:ea typeface="a로케트" panose="02020600000000000000" pitchFamily="18" charset="-127"/>
              </a:rPr>
              <a:t>VGG16</a:t>
            </a:r>
            <a:endParaRPr kumimoji="0" lang="en-US" altLang="ko-KR" sz="3600" b="0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a로케트" panose="02020600000000000000" pitchFamily="18" charset="-127"/>
              <a:ea typeface="a로케트" panose="02020600000000000000" pitchFamily="18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로케트" panose="02020600000000000000" pitchFamily="18" charset="-127"/>
                <a:ea typeface="a로케트" panose="02020600000000000000" pitchFamily="18" charset="-127"/>
                <a:cs typeface="+mn-cs"/>
              </a:rPr>
              <a:t>(Convolutional 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로케트" panose="02020600000000000000" pitchFamily="18" charset="-127"/>
                <a:ea typeface="a로케트" panose="02020600000000000000" pitchFamily="18" charset="-127"/>
                <a:cs typeface="+mn-cs"/>
              </a:rPr>
              <a:t>Neural Network)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B72C4A8-D7DE-4869-B015-757E690A47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7546" y="2085364"/>
            <a:ext cx="5410200" cy="21336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F78CD206-82D8-4220-B12A-CF6658AE33A2}"/>
              </a:ext>
            </a:extLst>
          </p:cNvPr>
          <p:cNvSpPr/>
          <p:nvPr/>
        </p:nvSpPr>
        <p:spPr>
          <a:xfrm>
            <a:off x="5303258" y="3612594"/>
            <a:ext cx="1306834" cy="448767"/>
          </a:xfrm>
          <a:prstGeom prst="rect">
            <a:avLst/>
          </a:prstGeom>
          <a:noFill/>
          <a:ln w="34925">
            <a:solidFill>
              <a:srgbClr val="4F22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49357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86B5D63-E190-4C52-956F-04EAC6560C76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7511" y="921843"/>
            <a:ext cx="5216978" cy="5014313"/>
          </a:xfrm>
          <a:prstGeom prst="rect">
            <a:avLst/>
          </a:prstGeom>
        </p:spPr>
      </p:pic>
      <p:pic>
        <p:nvPicPr>
          <p:cNvPr id="9220" name="Picture 4" descr="크롬 이미지 검색결과">
            <a:hlinkClick r:id="rId3"/>
            <a:extLst>
              <a:ext uri="{FF2B5EF4-FFF2-40B4-BE49-F238E27FC236}">
                <a16:creationId xmlns:a16="http://schemas.microsoft.com/office/drawing/2014/main" id="{63E40366-6FBF-458C-BCB5-EE9333A623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1128" y="2455507"/>
            <a:ext cx="1724608" cy="1724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967CA1F-FFEB-4BE4-A2F5-075E6DEEBAC2}"/>
              </a:ext>
            </a:extLst>
          </p:cNvPr>
          <p:cNvSpPr txBox="1"/>
          <p:nvPr/>
        </p:nvSpPr>
        <p:spPr>
          <a:xfrm>
            <a:off x="5084595" y="4734970"/>
            <a:ext cx="20228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600" dirty="0">
                <a:solidFill>
                  <a:schemeClr val="bg2"/>
                </a:solidFill>
                <a:latin typeface="a로케트" panose="02020600000000000000" pitchFamily="18" charset="-127"/>
                <a:ea typeface="a로케트" panose="02020600000000000000" pitchFamily="18" charset="-127"/>
              </a:rPr>
              <a:t>Web</a:t>
            </a:r>
            <a:endParaRPr kumimoji="0" lang="en-US" altLang="ko-KR" sz="2800" b="0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a로케트" panose="02020600000000000000" pitchFamily="18" charset="-127"/>
              <a:ea typeface="a로케트" panose="02020600000000000000" pitchFamily="18" charset="-127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3A2632-CEC1-43E9-B148-191C25580FF6}"/>
              </a:ext>
            </a:extLst>
          </p:cNvPr>
          <p:cNvSpPr txBox="1"/>
          <p:nvPr/>
        </p:nvSpPr>
        <p:spPr>
          <a:xfrm>
            <a:off x="381936" y="562419"/>
            <a:ext cx="441146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로케트" panose="02020600000000000000" pitchFamily="18" charset="-127"/>
                <a:ea typeface="a로케트" panose="02020600000000000000" pitchFamily="18" charset="-127"/>
                <a:cs typeface="Leelawadee" panose="020B0502040204020203" pitchFamily="34" charset="-34"/>
              </a:rPr>
              <a:t>*</a:t>
            </a:r>
            <a:endParaRPr kumimoji="0" lang="ko-KR" altLang="en-US" sz="3200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a로케트" panose="02020600000000000000" pitchFamily="18" charset="-127"/>
              <a:ea typeface="a로케트" panose="02020600000000000000" pitchFamily="18" charset="-127"/>
              <a:cs typeface="Leelawadee" panose="020B0502040204020203" pitchFamily="34" charset="-34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78EB45-67F8-44E9-A4AD-8D65C5CA8DCC}"/>
              </a:ext>
            </a:extLst>
          </p:cNvPr>
          <p:cNvSpPr txBox="1"/>
          <p:nvPr/>
        </p:nvSpPr>
        <p:spPr>
          <a:xfrm>
            <a:off x="381936" y="735212"/>
            <a:ext cx="28837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2"/>
                </a:solidFill>
                <a:latin typeface="a로케트" panose="02020600000000000000" pitchFamily="18" charset="-127"/>
                <a:ea typeface="a로케트" panose="02020600000000000000" pitchFamily="18" charset="-127"/>
              </a:rPr>
              <a:t>Web Model</a:t>
            </a:r>
          </a:p>
        </p:txBody>
      </p:sp>
    </p:spTree>
    <p:extLst>
      <p:ext uri="{BB962C8B-B14F-4D97-AF65-F5344CB8AC3E}">
        <p14:creationId xmlns:p14="http://schemas.microsoft.com/office/powerpoint/2010/main" val="34223907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Box 70">
            <a:extLst>
              <a:ext uri="{FF2B5EF4-FFF2-40B4-BE49-F238E27FC236}">
                <a16:creationId xmlns:a16="http://schemas.microsoft.com/office/drawing/2014/main" id="{44C92F65-6926-41D8-882E-4A057B540CD8}"/>
              </a:ext>
            </a:extLst>
          </p:cNvPr>
          <p:cNvSpPr txBox="1"/>
          <p:nvPr/>
        </p:nvSpPr>
        <p:spPr>
          <a:xfrm>
            <a:off x="10426526" y="6406184"/>
            <a:ext cx="15569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>
                    <a:lumMod val="75000"/>
                  </a:schemeClr>
                </a:solidFill>
                <a:latin typeface="Bell MT" panose="02020503060305020303" pitchFamily="18" charset="0"/>
                <a:ea typeface="HY견명조" panose="02030600000101010101" pitchFamily="18" charset="-127"/>
              </a:rPr>
              <a:t>*Team</a:t>
            </a:r>
            <a:r>
              <a:rPr lang="ko-KR" altLang="en-US" sz="16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>
                    <a:lumMod val="75000"/>
                  </a:schemeClr>
                </a:solidFill>
                <a:latin typeface="Bell MT" panose="02020503060305020303" pitchFamily="18" charset="0"/>
                <a:ea typeface="HY견명조" panose="02030600000101010101" pitchFamily="18" charset="-127"/>
              </a:rPr>
              <a:t> </a:t>
            </a:r>
            <a:r>
              <a:rPr lang="en-US" altLang="ko-KR" sz="16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>
                    <a:lumMod val="75000"/>
                  </a:schemeClr>
                </a:solidFill>
                <a:latin typeface="Bell MT" panose="02020503060305020303" pitchFamily="18" charset="0"/>
                <a:ea typeface="HY견명조" panose="02030600000101010101" pitchFamily="18" charset="-127"/>
              </a:rPr>
              <a:t>asterisk</a:t>
            </a:r>
            <a:endParaRPr lang="ko-KR" altLang="en-US" sz="1600" b="1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bg1">
                  <a:lumMod val="75000"/>
                </a:schemeClr>
              </a:solidFill>
              <a:latin typeface="Bell MT" panose="02020503060305020303" pitchFamily="18" charset="0"/>
              <a:ea typeface="HY견명조" panose="02030600000101010101" pitchFamily="18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DB41F021-36B5-4B63-9DAB-9BC00D4547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703" b="99509" l="473" r="97872">
                        <a14:foregroundMark x1="54610" y1="8845" x2="67612" y2="7371"/>
                        <a14:foregroundMark x1="67612" y1="7371" x2="68322" y2="7371"/>
                        <a14:foregroundMark x1="32388" y1="22113" x2="40426" y2="10074"/>
                        <a14:foregroundMark x1="40426" y1="10074" x2="48227" y2="3686"/>
                        <a14:foregroundMark x1="51300" y1="4423" x2="64775" y2="3194"/>
                        <a14:foregroundMark x1="64775" y1="3194" x2="74941" y2="5651"/>
                        <a14:foregroundMark x1="74232" y1="5160" x2="87470" y2="27764"/>
                        <a14:foregroundMark x1="87470" y1="27764" x2="90544" y2="41032"/>
                        <a14:foregroundMark x1="77069" y1="5651" x2="85579" y2="16953"/>
                        <a14:foregroundMark x1="85579" y1="16953" x2="90071" y2="29975"/>
                        <a14:foregroundMark x1="88652" y1="41769" x2="78251" y2="95332"/>
                        <a14:foregroundMark x1="78251" y1="95332" x2="74941" y2="97297"/>
                        <a14:foregroundMark x1="91962" y1="46437" x2="89125" y2="79853"/>
                        <a14:foregroundMark x1="89125" y1="79853" x2="76832" y2="96314"/>
                        <a14:foregroundMark x1="76832" y1="96314" x2="72340" y2="99509"/>
                        <a14:foregroundMark x1="5201" y1="52826" x2="7329" y2="82801"/>
                        <a14:foregroundMark x1="709" y1="54545" x2="473" y2="59705"/>
                        <a14:foregroundMark x1="93617" y1="34644" x2="93617" y2="93612"/>
                        <a14:foregroundMark x1="95035" y1="56265" x2="97872" y2="80835"/>
                        <a14:foregroundMark x1="97872" y1="80835" x2="97400" y2="83538"/>
                        <a14:foregroundMark x1="36879" y1="26536" x2="48936" y2="22113"/>
                        <a14:foregroundMark x1="48936" y1="22113" x2="49173" y2="22113"/>
                        <a14:foregroundMark x1="61229" y1="28256" x2="69031" y2="41523"/>
                        <a14:foregroundMark x1="33097" y1="48157" x2="43735" y2="4447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278632" y="3967655"/>
            <a:ext cx="2428870" cy="233699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7ED3E783-1A9C-43DE-B865-A4A7E82A78A6}"/>
              </a:ext>
            </a:extLst>
          </p:cNvPr>
          <p:cNvSpPr txBox="1"/>
          <p:nvPr/>
        </p:nvSpPr>
        <p:spPr>
          <a:xfrm>
            <a:off x="754509" y="844763"/>
            <a:ext cx="55297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a로케트" pitchFamily="18" charset="-127"/>
                <a:ea typeface="a로케트" pitchFamily="18" charset="-127"/>
              </a:rPr>
              <a:t>분석도구 및 참고 자료</a:t>
            </a:r>
            <a:endParaRPr lang="en-US" altLang="ko-KR" sz="28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a로케트" pitchFamily="18" charset="-127"/>
              <a:ea typeface="a로케트" pitchFamily="18" charset="-127"/>
            </a:endParaRPr>
          </a:p>
        </p:txBody>
      </p:sp>
      <p:pic>
        <p:nvPicPr>
          <p:cNvPr id="7174" name="Picture 6" descr="텐서플로우 png 이미지 검색결과">
            <a:extLst>
              <a:ext uri="{FF2B5EF4-FFF2-40B4-BE49-F238E27FC236}">
                <a16:creationId xmlns:a16="http://schemas.microsoft.com/office/drawing/2014/main" id="{FE6D41BF-157E-4017-BA86-DBD2FE6AE9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0315" y="1747209"/>
            <a:ext cx="2004542" cy="1119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케라스 이미지 검색결과">
            <a:extLst>
              <a:ext uri="{FF2B5EF4-FFF2-40B4-BE49-F238E27FC236}">
                <a16:creationId xmlns:a16="http://schemas.microsoft.com/office/drawing/2014/main" id="{2FC1DB03-1AFD-41F7-9911-447C6B3B3B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0315" y="3154035"/>
            <a:ext cx="1994920" cy="829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0F7B6A8-C1CF-446B-AC2F-D02B4EAFCA68}"/>
              </a:ext>
            </a:extLst>
          </p:cNvPr>
          <p:cNvSpPr txBox="1"/>
          <p:nvPr/>
        </p:nvSpPr>
        <p:spPr>
          <a:xfrm>
            <a:off x="3992534" y="2370792"/>
            <a:ext cx="591794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AI HUB</a:t>
            </a:r>
          </a:p>
          <a:p>
            <a:r>
              <a:rPr lang="en-US" altLang="ko-KR" sz="1400" dirty="0">
                <a:solidFill>
                  <a:schemeClr val="bg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http://www.aihub.or.kr/</a:t>
            </a:r>
            <a:endParaRPr lang="en-US" altLang="ko-KR" sz="14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음악이 감정에 미치는 영향</a:t>
            </a:r>
            <a:r>
              <a:rPr lang="en-US" altLang="ko-KR" sz="1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들으면 느끼게 되는 감정 분포 사이트</a:t>
            </a:r>
            <a:r>
              <a:rPr lang="en-US" altLang="ko-KR" sz="1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  <a:p>
            <a:r>
              <a:rPr lang="en-US" altLang="ko-KR" sz="1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https://www.ocf.berkeley.edu/~acowen/music.html#</a:t>
            </a:r>
          </a:p>
          <a:p>
            <a:r>
              <a:rPr lang="en-US" altLang="ko-KR" sz="1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VGG16 </a:t>
            </a:r>
            <a:r>
              <a:rPr lang="ko-KR" altLang="en-US" sz="1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참고 블로그</a:t>
            </a:r>
            <a:endParaRPr lang="en-US" altLang="ko-KR" sz="14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https://tykimos.github.io/2017/09/16/YonghoHa_Slide/</a:t>
            </a:r>
          </a:p>
          <a:p>
            <a:r>
              <a:rPr lang="en-US" altLang="ko-KR" sz="1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DCNN</a:t>
            </a:r>
          </a:p>
          <a:p>
            <a:r>
              <a:rPr lang="en-US" altLang="ko-KR" sz="1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https://tykimos.github.io/2017/10/21/YonghoHa_Slide/</a:t>
            </a:r>
          </a:p>
          <a:p>
            <a:endParaRPr lang="en-US" altLang="ko-KR" sz="14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14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7178" name="Picture 10" descr="주피터 노트북 이미지 검색결과">
            <a:extLst>
              <a:ext uri="{FF2B5EF4-FFF2-40B4-BE49-F238E27FC236}">
                <a16:creationId xmlns:a16="http://schemas.microsoft.com/office/drawing/2014/main" id="{62CAA256-D1F4-4750-878C-69C6B26835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12" r="7122"/>
          <a:stretch/>
        </p:blipFill>
        <p:spPr bwMode="auto">
          <a:xfrm>
            <a:off x="1370315" y="4270817"/>
            <a:ext cx="1994920" cy="829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0BF2930B-B56D-4AAB-BE01-04AD5ABE5C70}"/>
              </a:ext>
            </a:extLst>
          </p:cNvPr>
          <p:cNvGrpSpPr/>
          <p:nvPr/>
        </p:nvGrpSpPr>
        <p:grpSpPr>
          <a:xfrm>
            <a:off x="1370315" y="5176451"/>
            <a:ext cx="2007680" cy="1300332"/>
            <a:chOff x="1240971" y="5322199"/>
            <a:chExt cx="2133886" cy="1382075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E2E41C6E-4C11-4B36-BC88-FE18BA0801F0}"/>
                </a:ext>
              </a:extLst>
            </p:cNvPr>
            <p:cNvSpPr/>
            <p:nvPr/>
          </p:nvSpPr>
          <p:spPr>
            <a:xfrm>
              <a:off x="1240971" y="5478011"/>
              <a:ext cx="2133886" cy="122626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F95434D3-4517-4876-BCAF-9C0D852F01C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0315" y="5322199"/>
              <a:ext cx="1888836" cy="1382075"/>
            </a:xfrm>
            <a:prstGeom prst="rect">
              <a:avLst/>
            </a:prstGeom>
          </p:spPr>
        </p:pic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B5AF3B8B-3788-4174-9D09-30D8A039B030}"/>
              </a:ext>
            </a:extLst>
          </p:cNvPr>
          <p:cNvSpPr txBox="1"/>
          <p:nvPr/>
        </p:nvSpPr>
        <p:spPr>
          <a:xfrm>
            <a:off x="533936" y="680434"/>
            <a:ext cx="441146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로케트" panose="02020600000000000000" pitchFamily="18" charset="-127"/>
                <a:ea typeface="a로케트" panose="02020600000000000000" pitchFamily="18" charset="-127"/>
                <a:cs typeface="Leelawadee" panose="020B0502040204020203" pitchFamily="34" charset="-34"/>
              </a:rPr>
              <a:t>*</a:t>
            </a:r>
            <a:endParaRPr kumimoji="0" lang="ko-KR" altLang="en-US" sz="3200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a로케트" panose="02020600000000000000" pitchFamily="18" charset="-127"/>
              <a:ea typeface="a로케트" panose="02020600000000000000" pitchFamily="18" charset="-127"/>
              <a:cs typeface="Leelawadee" panose="020B05020402040202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143421066"/>
      </p:ext>
    </p:extLst>
  </p:cSld>
  <p:clrMapOvr>
    <a:masterClrMapping/>
  </p:clrMapOvr>
  <p:transition spd="slow">
    <p:fade thruBlk="1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E636932-6242-44D3-BC90-37426CD4A3E2}"/>
              </a:ext>
            </a:extLst>
          </p:cNvPr>
          <p:cNvSpPr txBox="1"/>
          <p:nvPr/>
        </p:nvSpPr>
        <p:spPr>
          <a:xfrm>
            <a:off x="1892222" y="3013501"/>
            <a:ext cx="80671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bg1">
                    <a:lumMod val="95000"/>
                  </a:schemeClr>
                </a:solidFill>
                <a:latin typeface="Castellar" panose="020A0402060406010301" pitchFamily="18" charset="0"/>
                <a:ea typeface="a로케트" panose="02020600000000000000" pitchFamily="18" charset="-127"/>
              </a:rPr>
              <a:t>the end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44C92F65-6926-41D8-882E-4A057B540CD8}"/>
              </a:ext>
            </a:extLst>
          </p:cNvPr>
          <p:cNvSpPr txBox="1"/>
          <p:nvPr/>
        </p:nvSpPr>
        <p:spPr>
          <a:xfrm>
            <a:off x="10426526" y="6406184"/>
            <a:ext cx="15569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>
                    <a:lumMod val="75000"/>
                  </a:schemeClr>
                </a:solidFill>
                <a:latin typeface="Bell MT" panose="02020503060305020303" pitchFamily="18" charset="0"/>
                <a:ea typeface="HY견명조" panose="02030600000101010101" pitchFamily="18" charset="-127"/>
              </a:rPr>
              <a:t>*Team</a:t>
            </a:r>
            <a:r>
              <a:rPr lang="ko-KR" altLang="en-US" sz="16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>
                    <a:lumMod val="75000"/>
                  </a:schemeClr>
                </a:solidFill>
                <a:latin typeface="Bell MT" panose="02020503060305020303" pitchFamily="18" charset="0"/>
                <a:ea typeface="HY견명조" panose="02030600000101010101" pitchFamily="18" charset="-127"/>
              </a:rPr>
              <a:t> </a:t>
            </a:r>
            <a:r>
              <a:rPr lang="en-US" altLang="ko-KR" sz="16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>
                    <a:lumMod val="75000"/>
                  </a:schemeClr>
                </a:solidFill>
                <a:latin typeface="Bell MT" panose="02020503060305020303" pitchFamily="18" charset="0"/>
                <a:ea typeface="HY견명조" panose="02030600000101010101" pitchFamily="18" charset="-127"/>
              </a:rPr>
              <a:t>asterisk</a:t>
            </a:r>
            <a:endParaRPr lang="ko-KR" altLang="en-US" sz="1600" b="1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bg1">
                  <a:lumMod val="75000"/>
                </a:schemeClr>
              </a:solidFill>
              <a:latin typeface="Bell MT" panose="02020503060305020303" pitchFamily="18" charset="0"/>
              <a:ea typeface="HY견명조" panose="02030600000101010101" pitchFamily="18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DB41F021-36B5-4B63-9DAB-9BC00D4547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703" b="99509" l="473" r="97872">
                        <a14:foregroundMark x1="54610" y1="8845" x2="67612" y2="7371"/>
                        <a14:foregroundMark x1="67612" y1="7371" x2="68322" y2="7371"/>
                        <a14:foregroundMark x1="32388" y1="22113" x2="40426" y2="10074"/>
                        <a14:foregroundMark x1="40426" y1="10074" x2="48227" y2="3686"/>
                        <a14:foregroundMark x1="51300" y1="4423" x2="64775" y2="3194"/>
                        <a14:foregroundMark x1="64775" y1="3194" x2="74941" y2="5651"/>
                        <a14:foregroundMark x1="74232" y1="5160" x2="87470" y2="27764"/>
                        <a14:foregroundMark x1="87470" y1="27764" x2="90544" y2="41032"/>
                        <a14:foregroundMark x1="77069" y1="5651" x2="85579" y2="16953"/>
                        <a14:foregroundMark x1="85579" y1="16953" x2="90071" y2="29975"/>
                        <a14:foregroundMark x1="88652" y1="41769" x2="78251" y2="95332"/>
                        <a14:foregroundMark x1="78251" y1="95332" x2="74941" y2="97297"/>
                        <a14:foregroundMark x1="91962" y1="46437" x2="89125" y2="79853"/>
                        <a14:foregroundMark x1="89125" y1="79853" x2="76832" y2="96314"/>
                        <a14:foregroundMark x1="76832" y1="96314" x2="72340" y2="99509"/>
                        <a14:foregroundMark x1="5201" y1="52826" x2="7329" y2="82801"/>
                        <a14:foregroundMark x1="709" y1="54545" x2="473" y2="59705"/>
                        <a14:foregroundMark x1="93617" y1="34644" x2="93617" y2="93612"/>
                        <a14:foregroundMark x1="95035" y1="56265" x2="97872" y2="80835"/>
                        <a14:foregroundMark x1="97872" y1="80835" x2="97400" y2="83538"/>
                        <a14:foregroundMark x1="36879" y1="26536" x2="48936" y2="22113"/>
                        <a14:foregroundMark x1="48936" y1="22113" x2="49173" y2="22113"/>
                        <a14:foregroundMark x1="61229" y1="28256" x2="69031" y2="41523"/>
                        <a14:foregroundMark x1="33097" y1="48157" x2="43735" y2="4447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530547" y="2558304"/>
            <a:ext cx="2428870" cy="233699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7367243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asted-image.jpeg">
            <a:extLst>
              <a:ext uri="{FF2B5EF4-FFF2-40B4-BE49-F238E27FC236}">
                <a16:creationId xmlns:a16="http://schemas.microsoft.com/office/drawing/2014/main" id="{D284F70D-8B6E-4135-B503-69B9642B019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/>
          </a:blip>
          <a:srcRect t="-1" b="15634"/>
          <a:stretch/>
        </p:blipFill>
        <p:spPr>
          <a:xfrm>
            <a:off x="0" y="0"/>
            <a:ext cx="12187422" cy="6857999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Shape 543">
            <a:extLst>
              <a:ext uri="{FF2B5EF4-FFF2-40B4-BE49-F238E27FC236}">
                <a16:creationId xmlns:a16="http://schemas.microsoft.com/office/drawing/2014/main" id="{EB7E1BC1-14D7-45A7-9418-08B63F55002B}"/>
              </a:ext>
            </a:extLst>
          </p:cNvPr>
          <p:cNvSpPr/>
          <p:nvPr/>
        </p:nvSpPr>
        <p:spPr>
          <a:xfrm>
            <a:off x="-1" y="0"/>
            <a:ext cx="12187421" cy="6857998"/>
          </a:xfrm>
          <a:prstGeom prst="rect">
            <a:avLst/>
          </a:prstGeom>
          <a:solidFill>
            <a:srgbClr val="000000">
              <a:alpha val="65950"/>
            </a:srgbClr>
          </a:solidFill>
          <a:ln w="12700">
            <a:miter lim="400000"/>
          </a:ln>
        </p:spPr>
        <p:txBody>
          <a:bodyPr tIns="91439" bIns="91439" anchor="ctr"/>
          <a:lstStyle/>
          <a:p>
            <a:pPr defTabSz="1828800">
              <a:defRPr sz="3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endParaRPr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945E88-5D2C-494A-975F-1B7643A624EE}"/>
              </a:ext>
            </a:extLst>
          </p:cNvPr>
          <p:cNvSpPr txBox="1"/>
          <p:nvPr/>
        </p:nvSpPr>
        <p:spPr>
          <a:xfrm>
            <a:off x="2374193" y="2736500"/>
            <a:ext cx="74390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0" u="none" strike="noStrike" kern="1200" cap="none" spc="-10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Freestyle Script" panose="030804020302050B0404" pitchFamily="66" charset="0"/>
                <a:ea typeface="a로케트" panose="02020600000000000000" pitchFamily="18" charset="-127"/>
              </a:rPr>
              <a:t>Your </a:t>
            </a:r>
            <a:r>
              <a:rPr lang="en-US" altLang="ko-KR" sz="6000" spc="-1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tyle Script" panose="030804020302050B0404" pitchFamily="66" charset="0"/>
                <a:ea typeface="a로케트" panose="02020600000000000000" pitchFamily="18" charset="-127"/>
              </a:rPr>
              <a:t>m</a:t>
            </a:r>
            <a:r>
              <a:rPr kumimoji="0" lang="en-US" altLang="ko-KR" sz="6000" u="none" strike="noStrike" kern="1200" cap="none" spc="-100" normalizeH="0" baseline="0" noProof="0" dirty="0" err="1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Freestyle Script" panose="030804020302050B0404" pitchFamily="66" charset="0"/>
                <a:ea typeface="a로케트" panose="02020600000000000000" pitchFamily="18" charset="-127"/>
              </a:rPr>
              <a:t>ood</a:t>
            </a:r>
            <a:r>
              <a:rPr kumimoji="0" lang="en-US" altLang="ko-KR" sz="6000" u="none" strike="noStrike" kern="1200" cap="none" spc="-10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Freestyle Script" panose="030804020302050B0404" pitchFamily="66" charset="0"/>
                <a:ea typeface="a로케트" panose="02020600000000000000" pitchFamily="18" charset="-127"/>
              </a:rPr>
              <a:t>, </a:t>
            </a:r>
            <a:r>
              <a:rPr lang="en-US" altLang="ko-KR" sz="6000" spc="-1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tyle Script" panose="030804020302050B0404" pitchFamily="66" charset="0"/>
                <a:ea typeface="a로케트" panose="02020600000000000000" pitchFamily="18" charset="-127"/>
              </a:rPr>
              <a:t>y</a:t>
            </a:r>
            <a:r>
              <a:rPr kumimoji="0" lang="en-US" altLang="ko-KR" sz="6000" u="none" strike="noStrike" kern="1200" cap="none" spc="-10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Freestyle Script" panose="030804020302050B0404" pitchFamily="66" charset="0"/>
                <a:ea typeface="a로케트" panose="02020600000000000000" pitchFamily="18" charset="-127"/>
              </a:rPr>
              <a:t>our </a:t>
            </a:r>
            <a:r>
              <a:rPr lang="en-US" altLang="ko-KR" sz="6000" spc="-1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tyle Script" panose="030804020302050B0404" pitchFamily="66" charset="0"/>
                <a:ea typeface="a로케트" panose="02020600000000000000" pitchFamily="18" charset="-127"/>
              </a:rPr>
              <a:t>M</a:t>
            </a:r>
            <a:r>
              <a:rPr kumimoji="0" lang="en-US" altLang="ko-KR" sz="6000" u="none" strike="noStrike" kern="1200" cap="none" spc="-100" normalizeH="0" baseline="0" noProof="0" dirty="0" err="1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Freestyle Script" panose="030804020302050B0404" pitchFamily="66" charset="0"/>
                <a:ea typeface="a로케트" panose="02020600000000000000" pitchFamily="18" charset="-127"/>
              </a:rPr>
              <a:t>usic</a:t>
            </a:r>
            <a:r>
              <a:rPr kumimoji="0" lang="en-US" altLang="ko-KR" sz="6000" u="none" strike="noStrike" kern="1200" cap="none" spc="-10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Freestyle Script" panose="030804020302050B0404" pitchFamily="66" charset="0"/>
                <a:ea typeface="a로케트" panose="02020600000000000000" pitchFamily="18" charset="-127"/>
              </a:rPr>
              <a:t>. </a:t>
            </a:r>
            <a:endParaRPr kumimoji="0" lang="ko-KR" altLang="en-US" sz="6000" u="none" strike="noStrike" kern="1200" cap="none" spc="-100" normalizeH="0" baseline="0" noProof="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Freestyle Script" panose="030804020302050B0404" pitchFamily="66" charset="0"/>
              <a:ea typeface="a로케트" panose="02020600000000000000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656BC1E-925E-4CDB-9A18-9FD878309887}"/>
              </a:ext>
            </a:extLst>
          </p:cNvPr>
          <p:cNvSpPr txBox="1"/>
          <p:nvPr/>
        </p:nvSpPr>
        <p:spPr>
          <a:xfrm>
            <a:off x="3314295" y="2551834"/>
            <a:ext cx="5338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7200" spc="-10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tyle Script" panose="030804020302050B0404" pitchFamily="66" charset="0"/>
                <a:ea typeface="a로케트" panose="02020600000000000000" pitchFamily="18" charset="-127"/>
              </a:rPr>
              <a:t>“</a:t>
            </a:r>
            <a:endParaRPr kumimoji="0" lang="ko-KR" altLang="en-US" sz="7200" u="none" strike="noStrike" kern="1200" cap="none" spc="-100" normalizeH="0" baseline="0" noProof="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Freestyle Script" panose="030804020302050B0404" pitchFamily="66" charset="0"/>
              <a:ea typeface="a로케트" panose="02020600000000000000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369266C-8212-4781-AB2C-6E49958903C8}"/>
              </a:ext>
            </a:extLst>
          </p:cNvPr>
          <p:cNvSpPr txBox="1"/>
          <p:nvPr/>
        </p:nvSpPr>
        <p:spPr>
          <a:xfrm>
            <a:off x="7994184" y="2644166"/>
            <a:ext cx="5338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7200" spc="-10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tyle Script" panose="030804020302050B0404" pitchFamily="66" charset="0"/>
                <a:ea typeface="a로케트" panose="02020600000000000000" pitchFamily="18" charset="-127"/>
              </a:rPr>
              <a:t>”</a:t>
            </a:r>
            <a:r>
              <a:rPr kumimoji="0" lang="en-US" altLang="ko-KR" sz="7200" u="none" strike="noStrike" kern="1200" cap="none" spc="-10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Freestyle Script" panose="030804020302050B0404" pitchFamily="66" charset="0"/>
                <a:ea typeface="a로케트" panose="02020600000000000000" pitchFamily="18" charset="-127"/>
              </a:rPr>
              <a:t>    </a:t>
            </a:r>
            <a:endParaRPr kumimoji="0" lang="ko-KR" altLang="en-US" sz="7200" u="none" strike="noStrike" kern="1200" cap="none" spc="-100" normalizeH="0" baseline="0" noProof="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Freestyle Script" panose="030804020302050B0404" pitchFamily="66" charset="0"/>
              <a:ea typeface="a로케트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17948793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BBC81A1-AF24-42A8-A5DD-CB314655BE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15" b="1171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340380"/>
      </p:ext>
    </p:extLst>
  </p:cSld>
  <p:clrMapOvr>
    <a:masterClrMapping/>
  </p:clrMapOvr>
  <p:transition spd="slow">
    <p:fade thruBlk="1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10B2F0D5-61D4-4D90-B96B-87DF8E26E986}"/>
              </a:ext>
            </a:extLst>
          </p:cNvPr>
          <p:cNvGrpSpPr/>
          <p:nvPr/>
        </p:nvGrpSpPr>
        <p:grpSpPr>
          <a:xfrm>
            <a:off x="3996977" y="2775058"/>
            <a:ext cx="1602802" cy="2831407"/>
            <a:chOff x="3996977" y="2775058"/>
            <a:chExt cx="1602802" cy="2831407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DDD52C4D-D24C-40BB-92EE-A4364453774C}"/>
                </a:ext>
              </a:extLst>
            </p:cNvPr>
            <p:cNvSpPr/>
            <p:nvPr/>
          </p:nvSpPr>
          <p:spPr>
            <a:xfrm>
              <a:off x="4063036" y="2775058"/>
              <a:ext cx="1437860" cy="1987827"/>
            </a:xfrm>
            <a:prstGeom prst="rect">
              <a:avLst/>
            </a:prstGeom>
            <a:noFill/>
            <a:ln w="476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로케트" panose="02020600000000000000" pitchFamily="18" charset="-127"/>
                <a:ea typeface="a로케트" panose="02020600000000000000" pitchFamily="18" charset="-127"/>
              </a:endParaRPr>
            </a:p>
          </p:txBody>
        </p:sp>
        <p:pic>
          <p:nvPicPr>
            <p:cNvPr id="17" name="그림 16" descr="원본파란.jpg">
              <a:extLst>
                <a:ext uri="{FF2B5EF4-FFF2-40B4-BE49-F238E27FC236}">
                  <a16:creationId xmlns:a16="http://schemas.microsoft.com/office/drawing/2014/main" id="{55370BE2-DE49-4824-B50B-D8359A791C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328076" y="2979362"/>
              <a:ext cx="980662" cy="130755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60000"/>
                    <a:lumOff val="40000"/>
                  </a:schemeClr>
                </a:gs>
                <a:gs pos="54000">
                  <a:schemeClr val="accent2">
                    <a:lumMod val="75000"/>
                  </a:schemeClr>
                </a:gs>
                <a:gs pos="100000">
                  <a:schemeClr val="accent2">
                    <a:lumMod val="50000"/>
                  </a:schemeClr>
                </a:gs>
              </a:gsLst>
              <a:path path="rect">
                <a:fillToRect l="100000" t="100000"/>
              </a:path>
              <a:tileRect r="-100000" b="-100000"/>
            </a:gradFill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3A0D0F2-54B4-43A0-8972-63AB8E320F9F}"/>
                </a:ext>
              </a:extLst>
            </p:cNvPr>
            <p:cNvSpPr txBox="1"/>
            <p:nvPr/>
          </p:nvSpPr>
          <p:spPr>
            <a:xfrm>
              <a:off x="4208525" y="4351800"/>
              <a:ext cx="112242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i="0" u="none" strike="noStrike" kern="1200" cap="none" spc="0" normalizeH="0" baseline="0" noProof="0" dirty="0">
                  <a:ln>
                    <a:solidFill>
                      <a:srgbClr val="004448">
                        <a:alpha val="0"/>
                      </a:srgbClr>
                    </a:solidFill>
                  </a:ln>
                  <a:solidFill>
                    <a:srgbClr val="FFFFFF"/>
                  </a:solidFill>
                  <a:effectLst/>
                  <a:uLnTx/>
                  <a:uFillTx/>
                  <a:latin typeface="a로케트" panose="02020600000000000000" pitchFamily="18" charset="-127"/>
                  <a:ea typeface="a로케트" panose="02020600000000000000" pitchFamily="18" charset="-127"/>
                </a:rPr>
                <a:t>팀원 강승웅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411E2B9-4ACB-47E5-903C-B039BCA3AF28}"/>
                </a:ext>
              </a:extLst>
            </p:cNvPr>
            <p:cNvSpPr txBox="1"/>
            <p:nvPr/>
          </p:nvSpPr>
          <p:spPr>
            <a:xfrm>
              <a:off x="3996977" y="5006301"/>
              <a:ext cx="1602802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i="0" u="none" strike="noStrike" kern="1200" cap="none" spc="0" normalizeH="0" baseline="0" noProof="0" dirty="0">
                  <a:ln>
                    <a:solidFill>
                      <a:srgbClr val="004448">
                        <a:alpha val="0"/>
                      </a:srgbClr>
                    </a:solidFill>
                  </a:ln>
                  <a:solidFill>
                    <a:srgbClr val="FFFFFF"/>
                  </a:solidFill>
                  <a:effectLst/>
                  <a:uLnTx/>
                  <a:uFillTx/>
                  <a:latin typeface="a로케트" panose="02020600000000000000" pitchFamily="18" charset="-127"/>
                  <a:ea typeface="a로케트" panose="02020600000000000000" pitchFamily="18" charset="-127"/>
                </a:rPr>
                <a:t>PPT </a:t>
              </a:r>
              <a:r>
                <a:rPr kumimoji="0" lang="ko-KR" altLang="en-US" sz="1100" i="0" u="none" strike="noStrike" kern="1200" cap="none" spc="0" normalizeH="0" baseline="0" noProof="0" dirty="0">
                  <a:ln>
                    <a:solidFill>
                      <a:srgbClr val="004448">
                        <a:alpha val="0"/>
                      </a:srgbClr>
                    </a:solidFill>
                  </a:ln>
                  <a:solidFill>
                    <a:srgbClr val="FFFFFF"/>
                  </a:solidFill>
                  <a:effectLst/>
                  <a:uLnTx/>
                  <a:uFillTx/>
                  <a:latin typeface="a로케트" panose="02020600000000000000" pitchFamily="18" charset="-127"/>
                  <a:ea typeface="a로케트" panose="02020600000000000000" pitchFamily="18" charset="-127"/>
                </a:rPr>
                <a:t>제작</a:t>
              </a:r>
              <a:r>
                <a:rPr kumimoji="0" lang="en-US" altLang="ko-KR" sz="1100" i="0" u="none" strike="noStrike" kern="1200" cap="none" spc="0" normalizeH="0" baseline="0" noProof="0" dirty="0">
                  <a:ln>
                    <a:solidFill>
                      <a:srgbClr val="004448">
                        <a:alpha val="0"/>
                      </a:srgbClr>
                    </a:solidFill>
                  </a:ln>
                  <a:solidFill>
                    <a:srgbClr val="FFFFFF"/>
                  </a:solidFill>
                  <a:effectLst/>
                  <a:uLnTx/>
                  <a:uFillTx/>
                  <a:latin typeface="a로케트" panose="02020600000000000000" pitchFamily="18" charset="-127"/>
                  <a:ea typeface="a로케트" panose="02020600000000000000" pitchFamily="18" charset="-127"/>
                </a:rPr>
                <a:t>, </a:t>
              </a:r>
              <a:r>
                <a:rPr kumimoji="0" lang="ko-KR" altLang="en-US" sz="1100" i="0" u="none" strike="noStrike" kern="1200" cap="none" spc="0" normalizeH="0" baseline="0" noProof="0" dirty="0">
                  <a:ln>
                    <a:solidFill>
                      <a:srgbClr val="004448">
                        <a:alpha val="0"/>
                      </a:srgbClr>
                    </a:solidFill>
                  </a:ln>
                  <a:solidFill>
                    <a:srgbClr val="FFFFFF"/>
                  </a:solidFill>
                  <a:effectLst/>
                  <a:uLnTx/>
                  <a:uFillTx/>
                  <a:latin typeface="a로케트" panose="02020600000000000000" pitchFamily="18" charset="-127"/>
                  <a:ea typeface="a로케트" panose="02020600000000000000" pitchFamily="18" charset="-127"/>
                </a:rPr>
                <a:t>자료수집</a:t>
              </a:r>
              <a:r>
                <a:rPr kumimoji="0" lang="en-US" altLang="ko-KR" sz="1100" i="0" u="none" strike="noStrike" kern="1200" cap="none" spc="0" normalizeH="0" baseline="0" noProof="0" dirty="0">
                  <a:ln>
                    <a:solidFill>
                      <a:srgbClr val="004448">
                        <a:alpha val="0"/>
                      </a:srgbClr>
                    </a:solidFill>
                  </a:ln>
                  <a:solidFill>
                    <a:srgbClr val="FFFFFF"/>
                  </a:solidFill>
                  <a:effectLst/>
                  <a:uLnTx/>
                  <a:uFillTx/>
                  <a:latin typeface="a로케트" panose="02020600000000000000" pitchFamily="18" charset="-127"/>
                  <a:ea typeface="a로케트" panose="02020600000000000000" pitchFamily="18" charset="-127"/>
                </a:rPr>
                <a:t>,  </a:t>
              </a:r>
              <a:r>
                <a:rPr kumimoji="0" lang="ko-KR" altLang="en-US" sz="1100" i="0" u="none" strike="noStrike" kern="1200" cap="none" spc="0" normalizeH="0" baseline="0" noProof="0" dirty="0">
                  <a:ln>
                    <a:solidFill>
                      <a:srgbClr val="004448">
                        <a:alpha val="0"/>
                      </a:srgbClr>
                    </a:solidFill>
                  </a:ln>
                  <a:solidFill>
                    <a:srgbClr val="FFFFFF"/>
                  </a:solidFill>
                  <a:effectLst/>
                  <a:uLnTx/>
                  <a:uFillTx/>
                  <a:latin typeface="a로케트" panose="02020600000000000000" pitchFamily="18" charset="-127"/>
                  <a:ea typeface="a로케트" panose="02020600000000000000" pitchFamily="18" charset="-127"/>
                </a:rPr>
                <a:t>이미지 감정 분류</a:t>
              </a:r>
              <a:r>
                <a:rPr kumimoji="0" lang="en-US" altLang="ko-KR" sz="1100" i="0" u="none" strike="noStrike" kern="1200" cap="none" spc="0" normalizeH="0" baseline="0" noProof="0" dirty="0">
                  <a:ln>
                    <a:solidFill>
                      <a:srgbClr val="004448">
                        <a:alpha val="0"/>
                      </a:srgbClr>
                    </a:solidFill>
                  </a:ln>
                  <a:solidFill>
                    <a:srgbClr val="FFFFFF"/>
                  </a:solidFill>
                  <a:effectLst/>
                  <a:uLnTx/>
                  <a:uFillTx/>
                  <a:latin typeface="a로케트" panose="02020600000000000000" pitchFamily="18" charset="-127"/>
                  <a:ea typeface="a로케트" panose="02020600000000000000" pitchFamily="18" charset="-127"/>
                </a:rPr>
                <a:t>(CNN</a:t>
              </a:r>
              <a:r>
                <a:rPr kumimoji="0" lang="ko-KR" altLang="en-US" sz="1100" i="0" u="none" strike="noStrike" kern="1200" cap="none" spc="0" normalizeH="0" baseline="0" noProof="0" dirty="0">
                  <a:ln>
                    <a:solidFill>
                      <a:srgbClr val="004448">
                        <a:alpha val="0"/>
                      </a:srgbClr>
                    </a:solidFill>
                  </a:ln>
                  <a:solidFill>
                    <a:srgbClr val="FFFFFF"/>
                  </a:solidFill>
                  <a:effectLst/>
                  <a:uLnTx/>
                  <a:uFillTx/>
                  <a:latin typeface="a로케트" panose="02020600000000000000" pitchFamily="18" charset="-127"/>
                  <a:ea typeface="a로케트" panose="02020600000000000000" pitchFamily="18" charset="-127"/>
                </a:rPr>
                <a:t>모델</a:t>
              </a:r>
              <a:r>
                <a:rPr lang="ko-KR" altLang="en-US" sz="1100" dirty="0">
                  <a:ln>
                    <a:solidFill>
                      <a:srgbClr val="004448">
                        <a:alpha val="0"/>
                      </a:srgbClr>
                    </a:solidFill>
                  </a:ln>
                  <a:solidFill>
                    <a:srgbClr val="FFFFFF"/>
                  </a:solidFill>
                  <a:latin typeface="a로케트" panose="02020600000000000000" pitchFamily="18" charset="-127"/>
                  <a:ea typeface="a로케트" panose="02020600000000000000" pitchFamily="18" charset="-127"/>
                </a:rPr>
                <a:t>링</a:t>
              </a:r>
              <a:r>
                <a:rPr lang="en-US" altLang="ko-KR" sz="1100" dirty="0">
                  <a:ln>
                    <a:solidFill>
                      <a:srgbClr val="004448">
                        <a:alpha val="0"/>
                      </a:srgbClr>
                    </a:solidFill>
                  </a:ln>
                  <a:solidFill>
                    <a:srgbClr val="FFFFFF"/>
                  </a:solidFill>
                  <a:latin typeface="a로케트" panose="02020600000000000000" pitchFamily="18" charset="-127"/>
                  <a:ea typeface="a로케트" panose="02020600000000000000" pitchFamily="18" charset="-127"/>
                </a:rPr>
                <a:t>)</a:t>
              </a:r>
              <a:endParaRPr kumimoji="0" lang="ko-KR" altLang="en-US" sz="1100" i="0" u="none" strike="noStrike" kern="1200" cap="none" spc="0" normalizeH="0" baseline="0" noProof="0" dirty="0">
                <a:ln>
                  <a:solidFill>
                    <a:srgbClr val="004448">
                      <a:alpha val="0"/>
                    </a:srgbClr>
                  </a:solidFill>
                </a:ln>
                <a:solidFill>
                  <a:srgbClr val="FFFFFF"/>
                </a:solidFill>
                <a:effectLst/>
                <a:uLnTx/>
                <a:uFillTx/>
                <a:latin typeface="a로케트" panose="02020600000000000000" pitchFamily="18" charset="-127"/>
                <a:ea typeface="a로케트" panose="02020600000000000000" pitchFamily="18" charset="-127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786BB62-34B6-4B8B-B8EE-8003A148AD50}"/>
              </a:ext>
            </a:extLst>
          </p:cNvPr>
          <p:cNvGrpSpPr/>
          <p:nvPr/>
        </p:nvGrpSpPr>
        <p:grpSpPr>
          <a:xfrm>
            <a:off x="6543043" y="2775058"/>
            <a:ext cx="1602802" cy="2831407"/>
            <a:chOff x="6543043" y="2775058"/>
            <a:chExt cx="1602802" cy="2831407"/>
          </a:xfrm>
        </p:grpSpPr>
        <p:pic>
          <p:nvPicPr>
            <p:cNvPr id="22" name="그림 21" descr="KakaoTalk_20200116_211554135.jpg">
              <a:extLst>
                <a:ext uri="{FF2B5EF4-FFF2-40B4-BE49-F238E27FC236}">
                  <a16:creationId xmlns:a16="http://schemas.microsoft.com/office/drawing/2014/main" id="{FFEBB750-5EEC-4A17-8B74-8E32DBB366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31892" y="2981692"/>
              <a:ext cx="962610" cy="128484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60000"/>
                    <a:lumOff val="40000"/>
                  </a:schemeClr>
                </a:gs>
                <a:gs pos="54000">
                  <a:schemeClr val="accent2">
                    <a:lumMod val="75000"/>
                  </a:schemeClr>
                </a:gs>
                <a:gs pos="100000">
                  <a:schemeClr val="accent2">
                    <a:lumMod val="50000"/>
                  </a:schemeClr>
                </a:gs>
              </a:gsLst>
              <a:path path="rect">
                <a:fillToRect l="100000" t="100000"/>
              </a:path>
              <a:tileRect r="-100000" b="-100000"/>
            </a:gradFill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EBA0426-820C-4AED-A0F9-B68296C98E1E}"/>
                </a:ext>
              </a:extLst>
            </p:cNvPr>
            <p:cNvSpPr txBox="1"/>
            <p:nvPr/>
          </p:nvSpPr>
          <p:spPr>
            <a:xfrm>
              <a:off x="6792461" y="4371678"/>
              <a:ext cx="112402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i="0" u="none" strike="noStrike" kern="1200" cap="none" spc="0" normalizeH="0" baseline="0" noProof="0" dirty="0">
                  <a:ln>
                    <a:solidFill>
                      <a:srgbClr val="004448">
                        <a:alpha val="0"/>
                      </a:srgbClr>
                    </a:solidFill>
                  </a:ln>
                  <a:solidFill>
                    <a:srgbClr val="FFFFFF"/>
                  </a:solidFill>
                  <a:effectLst/>
                  <a:uLnTx/>
                  <a:uFillTx/>
                  <a:latin typeface="a로케트" panose="02020600000000000000" pitchFamily="18" charset="-127"/>
                  <a:ea typeface="a로케트" panose="02020600000000000000" pitchFamily="18" charset="-127"/>
                </a:rPr>
                <a:t>팀원 최서윤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40101BF-F6C2-412E-860F-9D21E3DDCE04}"/>
                </a:ext>
              </a:extLst>
            </p:cNvPr>
            <p:cNvSpPr txBox="1"/>
            <p:nvPr/>
          </p:nvSpPr>
          <p:spPr>
            <a:xfrm>
              <a:off x="6543043" y="5006301"/>
              <a:ext cx="1602802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 latinLnBrk="0"/>
              <a:r>
                <a:rPr kumimoji="0" lang="ko-KR" altLang="en-US" sz="1100" i="0" u="none" strike="noStrike" kern="1200" cap="none" spc="0" normalizeH="0" baseline="0" noProof="0" dirty="0">
                  <a:ln>
                    <a:solidFill>
                      <a:srgbClr val="004448">
                        <a:alpha val="0"/>
                      </a:srgbClr>
                    </a:solidFill>
                  </a:ln>
                  <a:solidFill>
                    <a:srgbClr val="FFFFFF"/>
                  </a:solidFill>
                  <a:effectLst/>
                  <a:uLnTx/>
                  <a:uFillTx/>
                  <a:latin typeface="a로케트" panose="02020600000000000000" pitchFamily="18" charset="-127"/>
                  <a:ea typeface="a로케트" panose="02020600000000000000" pitchFamily="18" charset="-127"/>
                </a:rPr>
                <a:t>발표자</a:t>
              </a:r>
              <a:r>
                <a:rPr kumimoji="0" lang="en-US" altLang="ko-KR" sz="1100" i="0" u="none" strike="noStrike" kern="1200" cap="none" spc="0" normalizeH="0" baseline="0" noProof="0" dirty="0">
                  <a:ln>
                    <a:solidFill>
                      <a:srgbClr val="004448">
                        <a:alpha val="0"/>
                      </a:srgbClr>
                    </a:solidFill>
                  </a:ln>
                  <a:solidFill>
                    <a:srgbClr val="FFFFFF"/>
                  </a:solidFill>
                  <a:effectLst/>
                  <a:uLnTx/>
                  <a:uFillTx/>
                  <a:latin typeface="a로케트" panose="02020600000000000000" pitchFamily="18" charset="-127"/>
                  <a:ea typeface="a로케트" panose="02020600000000000000" pitchFamily="18" charset="-127"/>
                </a:rPr>
                <a:t>, </a:t>
              </a:r>
              <a:r>
                <a:rPr kumimoji="0" lang="ko-KR" altLang="en-US" sz="1100" i="0" u="none" strike="noStrike" kern="1200" cap="none" spc="0" normalizeH="0" baseline="0" noProof="0" dirty="0">
                  <a:ln>
                    <a:solidFill>
                      <a:srgbClr val="004448">
                        <a:alpha val="0"/>
                      </a:srgbClr>
                    </a:solidFill>
                  </a:ln>
                  <a:solidFill>
                    <a:srgbClr val="FFFFFF"/>
                  </a:solidFill>
                  <a:effectLst/>
                  <a:uLnTx/>
                  <a:uFillTx/>
                  <a:latin typeface="a로케트" panose="02020600000000000000" pitchFamily="18" charset="-127"/>
                  <a:ea typeface="a로케트" panose="02020600000000000000" pitchFamily="18" charset="-127"/>
                </a:rPr>
                <a:t>자료수집</a:t>
              </a:r>
              <a:r>
                <a:rPr kumimoji="0" lang="en-US" altLang="ko-KR" sz="1100" i="0" u="none" strike="noStrike" kern="1200" cap="none" spc="0" normalizeH="0" baseline="0" noProof="0" dirty="0">
                  <a:ln>
                    <a:solidFill>
                      <a:srgbClr val="004448">
                        <a:alpha val="0"/>
                      </a:srgbClr>
                    </a:solidFill>
                  </a:ln>
                  <a:solidFill>
                    <a:srgbClr val="FFFFFF"/>
                  </a:solidFill>
                  <a:effectLst/>
                  <a:uLnTx/>
                  <a:uFillTx/>
                  <a:latin typeface="a로케트" panose="02020600000000000000" pitchFamily="18" charset="-127"/>
                  <a:ea typeface="a로케트" panose="02020600000000000000" pitchFamily="18" charset="-127"/>
                </a:rPr>
                <a:t>, </a:t>
              </a:r>
              <a:r>
                <a:rPr lang="ko-KR" altLang="en-US" sz="1100" dirty="0">
                  <a:ln>
                    <a:solidFill>
                      <a:srgbClr val="004448">
                        <a:alpha val="0"/>
                      </a:srgbClr>
                    </a:solidFill>
                  </a:ln>
                  <a:solidFill>
                    <a:srgbClr val="FFFFFF"/>
                  </a:solidFill>
                  <a:latin typeface="a로케트" panose="02020600000000000000" pitchFamily="18" charset="-127"/>
                  <a:ea typeface="a로케트" panose="02020600000000000000" pitchFamily="18" charset="-127"/>
                </a:rPr>
                <a:t>이미지 감정 분류</a:t>
              </a:r>
              <a:r>
                <a:rPr lang="en-US" altLang="ko-KR" sz="1100" dirty="0">
                  <a:ln>
                    <a:solidFill>
                      <a:srgbClr val="004448">
                        <a:alpha val="0"/>
                      </a:srgbClr>
                    </a:solidFill>
                  </a:ln>
                  <a:solidFill>
                    <a:srgbClr val="FFFFFF"/>
                  </a:solidFill>
                  <a:latin typeface="a로케트" panose="02020600000000000000" pitchFamily="18" charset="-127"/>
                  <a:ea typeface="a로케트" panose="02020600000000000000" pitchFamily="18" charset="-127"/>
                </a:rPr>
                <a:t>(CNN</a:t>
              </a:r>
              <a:r>
                <a:rPr lang="ko-KR" altLang="en-US" sz="1100" dirty="0">
                  <a:ln>
                    <a:solidFill>
                      <a:srgbClr val="004448">
                        <a:alpha val="0"/>
                      </a:srgbClr>
                    </a:solidFill>
                  </a:ln>
                  <a:solidFill>
                    <a:srgbClr val="FFFFFF"/>
                  </a:solidFill>
                  <a:latin typeface="a로케트" panose="02020600000000000000" pitchFamily="18" charset="-127"/>
                  <a:ea typeface="a로케트" panose="02020600000000000000" pitchFamily="18" charset="-127"/>
                </a:rPr>
                <a:t>모델링</a:t>
              </a:r>
              <a:r>
                <a:rPr lang="en-US" altLang="ko-KR" sz="1100" dirty="0">
                  <a:ln>
                    <a:solidFill>
                      <a:srgbClr val="004448">
                        <a:alpha val="0"/>
                      </a:srgbClr>
                    </a:solidFill>
                  </a:ln>
                  <a:solidFill>
                    <a:srgbClr val="FFFFFF"/>
                  </a:solidFill>
                  <a:latin typeface="a로케트" panose="02020600000000000000" pitchFamily="18" charset="-127"/>
                  <a:ea typeface="a로케트" panose="02020600000000000000" pitchFamily="18" charset="-127"/>
                </a:rPr>
                <a:t>)</a:t>
              </a:r>
              <a:endParaRPr kumimoji="0" lang="ko-KR" altLang="en-US" sz="1100" i="0" u="none" strike="noStrike" kern="1200" cap="none" spc="0" normalizeH="0" baseline="0" noProof="0" dirty="0">
                <a:ln>
                  <a:solidFill>
                    <a:srgbClr val="004448">
                      <a:alpha val="0"/>
                    </a:srgbClr>
                  </a:solidFill>
                </a:ln>
                <a:solidFill>
                  <a:srgbClr val="FFFFFF"/>
                </a:solidFill>
                <a:effectLst/>
                <a:uLnTx/>
                <a:uFillTx/>
                <a:latin typeface="a로케트" panose="02020600000000000000" pitchFamily="18" charset="-127"/>
                <a:ea typeface="a로케트" panose="02020600000000000000" pitchFamily="18" charset="-127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DA00F84A-527B-465B-BA62-90069B5D6E22}"/>
                </a:ext>
              </a:extLst>
            </p:cNvPr>
            <p:cNvSpPr/>
            <p:nvPr/>
          </p:nvSpPr>
          <p:spPr>
            <a:xfrm>
              <a:off x="6691106" y="2775058"/>
              <a:ext cx="1437860" cy="1987827"/>
            </a:xfrm>
            <a:prstGeom prst="rect">
              <a:avLst/>
            </a:prstGeom>
            <a:noFill/>
            <a:ln w="476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로케트" panose="02020600000000000000" pitchFamily="18" charset="-127"/>
                <a:ea typeface="a로케트" panose="02020600000000000000" pitchFamily="18" charset="-127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D03AEF3F-F5FA-4EC3-80B6-72FF0D7D84BF}"/>
              </a:ext>
            </a:extLst>
          </p:cNvPr>
          <p:cNvGrpSpPr/>
          <p:nvPr/>
        </p:nvGrpSpPr>
        <p:grpSpPr>
          <a:xfrm>
            <a:off x="9089108" y="2778924"/>
            <a:ext cx="1676400" cy="2827541"/>
            <a:chOff x="9089108" y="2778924"/>
            <a:chExt cx="1676400" cy="2827541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B835DFFE-4E9E-4AB7-9BF1-92FB3645280D}"/>
                </a:ext>
              </a:extLst>
            </p:cNvPr>
            <p:cNvSpPr txBox="1"/>
            <p:nvPr/>
          </p:nvSpPr>
          <p:spPr>
            <a:xfrm>
              <a:off x="9311519" y="4358426"/>
              <a:ext cx="11208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i="0" u="none" strike="noStrike" kern="1200" cap="none" spc="0" normalizeH="0" baseline="0" noProof="0" dirty="0">
                  <a:ln>
                    <a:solidFill>
                      <a:srgbClr val="004448">
                        <a:alpha val="0"/>
                      </a:srgbClr>
                    </a:solidFill>
                  </a:ln>
                  <a:solidFill>
                    <a:srgbClr val="FFFFFF"/>
                  </a:solidFill>
                  <a:effectLst/>
                  <a:uLnTx/>
                  <a:uFillTx/>
                  <a:latin typeface="a로케트" panose="02020600000000000000" pitchFamily="18" charset="-127"/>
                  <a:ea typeface="a로케트" panose="02020600000000000000" pitchFamily="18" charset="-127"/>
                </a:rPr>
                <a:t>팀원 김동현</a:t>
              </a:r>
            </a:p>
          </p:txBody>
        </p:sp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D6D6F03C-B3E5-424F-8C6B-1323BE87C0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137" t="25061" r="24872" b="25713"/>
            <a:stretch/>
          </p:blipFill>
          <p:spPr>
            <a:xfrm>
              <a:off x="9451911" y="2979361"/>
              <a:ext cx="979713" cy="1307552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60000"/>
                    <a:lumOff val="40000"/>
                  </a:schemeClr>
                </a:gs>
                <a:gs pos="54000">
                  <a:schemeClr val="accent2">
                    <a:lumMod val="75000"/>
                  </a:schemeClr>
                </a:gs>
                <a:gs pos="100000">
                  <a:schemeClr val="accent2">
                    <a:lumMod val="50000"/>
                  </a:schemeClr>
                </a:gs>
              </a:gsLst>
              <a:path path="rect">
                <a:fillToRect l="100000" t="100000"/>
              </a:path>
              <a:tileRect r="-100000" b="-100000"/>
            </a:gradFill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1715074-982D-4C88-B680-7646F6233622}"/>
                </a:ext>
              </a:extLst>
            </p:cNvPr>
            <p:cNvSpPr txBox="1"/>
            <p:nvPr/>
          </p:nvSpPr>
          <p:spPr>
            <a:xfrm>
              <a:off x="9089108" y="5006301"/>
              <a:ext cx="1676400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100" i="0" u="none" strike="noStrike" kern="1200" cap="none" spc="0" normalizeH="0" baseline="0" noProof="0" dirty="0">
                  <a:ln>
                    <a:solidFill>
                      <a:srgbClr val="004448">
                        <a:alpha val="0"/>
                      </a:srgbClr>
                    </a:solidFill>
                  </a:ln>
                  <a:solidFill>
                    <a:srgbClr val="FFFFFF"/>
                  </a:solidFill>
                  <a:effectLst/>
                  <a:uLnTx/>
                  <a:uFillTx/>
                  <a:latin typeface="a로케트" panose="02020600000000000000" pitchFamily="18" charset="-127"/>
                  <a:ea typeface="a로케트" panose="02020600000000000000" pitchFamily="18" charset="-127"/>
                </a:rPr>
                <a:t>언어 감정 분류</a:t>
              </a:r>
              <a:r>
                <a:rPr kumimoji="0" lang="en-US" altLang="ko-KR" sz="1100" i="0" u="none" strike="noStrike" kern="1200" cap="none" spc="0" normalizeH="0" baseline="0" noProof="0" dirty="0">
                  <a:ln>
                    <a:solidFill>
                      <a:srgbClr val="004448">
                        <a:alpha val="0"/>
                      </a:srgbClr>
                    </a:solidFill>
                  </a:ln>
                  <a:solidFill>
                    <a:srgbClr val="FFFFFF"/>
                  </a:solidFill>
                  <a:effectLst/>
                  <a:uLnTx/>
                  <a:uFillTx/>
                  <a:latin typeface="a로케트" panose="02020600000000000000" pitchFamily="18" charset="-127"/>
                  <a:ea typeface="a로케트" panose="02020600000000000000" pitchFamily="18" charset="-127"/>
                </a:rPr>
                <a:t>(LSTM </a:t>
              </a:r>
              <a:r>
                <a:rPr kumimoji="0" lang="ko-KR" altLang="en-US" sz="1100" i="0" u="none" strike="noStrike" kern="1200" cap="none" spc="0" normalizeH="0" baseline="0" noProof="0" dirty="0">
                  <a:ln>
                    <a:solidFill>
                      <a:srgbClr val="004448">
                        <a:alpha val="0"/>
                      </a:srgbClr>
                    </a:solidFill>
                  </a:ln>
                  <a:solidFill>
                    <a:srgbClr val="FFFFFF"/>
                  </a:solidFill>
                  <a:effectLst/>
                  <a:uLnTx/>
                  <a:uFillTx/>
                  <a:latin typeface="a로케트" panose="02020600000000000000" pitchFamily="18" charset="-127"/>
                  <a:ea typeface="a로케트" panose="02020600000000000000" pitchFamily="18" charset="-127"/>
                </a:rPr>
                <a:t>모델링</a:t>
              </a:r>
              <a:r>
                <a:rPr kumimoji="0" lang="en-US" altLang="ko-KR" sz="1100" i="0" u="none" strike="noStrike" kern="1200" cap="none" spc="0" normalizeH="0" baseline="0" noProof="0" dirty="0">
                  <a:ln>
                    <a:solidFill>
                      <a:srgbClr val="004448">
                        <a:alpha val="0"/>
                      </a:srgbClr>
                    </a:solidFill>
                  </a:ln>
                  <a:solidFill>
                    <a:srgbClr val="FFFFFF"/>
                  </a:solidFill>
                  <a:effectLst/>
                  <a:uLnTx/>
                  <a:uFillTx/>
                  <a:latin typeface="a로케트" panose="02020600000000000000" pitchFamily="18" charset="-127"/>
                  <a:ea typeface="a로케트" panose="02020600000000000000" pitchFamily="18" charset="-127"/>
                </a:rPr>
                <a:t>), </a:t>
              </a:r>
              <a:r>
                <a:rPr kumimoji="0" lang="ko-KR" altLang="en-US" sz="1100" i="0" u="none" strike="noStrike" kern="1200" cap="none" spc="0" normalizeH="0" baseline="0" noProof="0" dirty="0" err="1">
                  <a:ln>
                    <a:solidFill>
                      <a:srgbClr val="004448">
                        <a:alpha val="0"/>
                      </a:srgbClr>
                    </a:solidFill>
                  </a:ln>
                  <a:solidFill>
                    <a:srgbClr val="FFFFFF"/>
                  </a:solidFill>
                  <a:effectLst/>
                  <a:uLnTx/>
                  <a:uFillTx/>
                  <a:latin typeface="a로케트" panose="02020600000000000000" pitchFamily="18" charset="-127"/>
                  <a:ea typeface="a로케트" panose="02020600000000000000" pitchFamily="18" charset="-127"/>
                </a:rPr>
                <a:t>웹구축</a:t>
              </a:r>
              <a:r>
                <a:rPr kumimoji="0" lang="en-US" altLang="ko-KR" sz="1100" i="0" u="none" strike="noStrike" kern="1200" cap="none" spc="0" normalizeH="0" baseline="0" noProof="0" dirty="0">
                  <a:ln>
                    <a:solidFill>
                      <a:srgbClr val="004448">
                        <a:alpha val="0"/>
                      </a:srgbClr>
                    </a:solidFill>
                  </a:ln>
                  <a:solidFill>
                    <a:srgbClr val="FFFFFF"/>
                  </a:solidFill>
                  <a:effectLst/>
                  <a:uLnTx/>
                  <a:uFillTx/>
                  <a:latin typeface="a로케트" panose="02020600000000000000" pitchFamily="18" charset="-127"/>
                  <a:ea typeface="a로케트" panose="02020600000000000000" pitchFamily="18" charset="-127"/>
                </a:rPr>
                <a:t>,</a:t>
              </a:r>
              <a:r>
                <a:rPr lang="en-US" altLang="ko-KR" sz="1100" dirty="0">
                  <a:ln>
                    <a:solidFill>
                      <a:srgbClr val="004448">
                        <a:alpha val="0"/>
                      </a:srgbClr>
                    </a:solidFill>
                  </a:ln>
                  <a:solidFill>
                    <a:srgbClr val="FFFFFF"/>
                  </a:solidFill>
                  <a:latin typeface="a로케트" panose="02020600000000000000" pitchFamily="18" charset="-127"/>
                  <a:ea typeface="a로케트" panose="02020600000000000000" pitchFamily="18" charset="-127"/>
                </a:rPr>
                <a:t> </a:t>
              </a:r>
              <a:r>
                <a:rPr lang="ko-KR" altLang="en-US" sz="1100" dirty="0">
                  <a:ln>
                    <a:solidFill>
                      <a:srgbClr val="004448">
                        <a:alpha val="0"/>
                      </a:srgbClr>
                    </a:solidFill>
                  </a:ln>
                  <a:solidFill>
                    <a:srgbClr val="FFFFFF"/>
                  </a:solidFill>
                  <a:latin typeface="a로케트" panose="02020600000000000000" pitchFamily="18" charset="-127"/>
                  <a:ea typeface="a로케트" panose="02020600000000000000" pitchFamily="18" charset="-127"/>
                </a:rPr>
                <a:t>기술지원</a:t>
              </a:r>
              <a:endParaRPr kumimoji="0" lang="ko-KR" altLang="en-US" sz="1100" i="0" u="none" strike="noStrike" kern="1200" cap="none" spc="0" normalizeH="0" baseline="0" noProof="0" dirty="0">
                <a:ln>
                  <a:solidFill>
                    <a:srgbClr val="004448">
                      <a:alpha val="0"/>
                    </a:srgbClr>
                  </a:solidFill>
                </a:ln>
                <a:solidFill>
                  <a:srgbClr val="FFFFFF"/>
                </a:solidFill>
                <a:effectLst/>
                <a:uLnTx/>
                <a:uFillTx/>
                <a:latin typeface="a로케트" panose="02020600000000000000" pitchFamily="18" charset="-127"/>
                <a:ea typeface="a로케트" panose="02020600000000000000" pitchFamily="18" charset="-127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C437104D-425D-4985-8701-D686736FB3B8}"/>
                </a:ext>
              </a:extLst>
            </p:cNvPr>
            <p:cNvSpPr/>
            <p:nvPr/>
          </p:nvSpPr>
          <p:spPr>
            <a:xfrm>
              <a:off x="9208378" y="2778924"/>
              <a:ext cx="1437860" cy="1987827"/>
            </a:xfrm>
            <a:prstGeom prst="rect">
              <a:avLst/>
            </a:prstGeom>
            <a:noFill/>
            <a:ln w="476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로케트" panose="02020600000000000000" pitchFamily="18" charset="-127"/>
                <a:ea typeface="a로케트" panose="02020600000000000000" pitchFamily="18" charset="-127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B311A879-0C6F-4ADB-A218-B6B8CEFFE65E}"/>
              </a:ext>
            </a:extLst>
          </p:cNvPr>
          <p:cNvGrpSpPr/>
          <p:nvPr/>
        </p:nvGrpSpPr>
        <p:grpSpPr>
          <a:xfrm>
            <a:off x="1450911" y="2775058"/>
            <a:ext cx="1602802" cy="2831407"/>
            <a:chOff x="1450911" y="2775058"/>
            <a:chExt cx="1602802" cy="2831407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2B978BB-F126-4AA0-9410-2C6C862BA4ED}"/>
                </a:ext>
              </a:extLst>
            </p:cNvPr>
            <p:cNvSpPr/>
            <p:nvPr/>
          </p:nvSpPr>
          <p:spPr>
            <a:xfrm>
              <a:off x="1537628" y="2788310"/>
              <a:ext cx="1510747" cy="198782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로케트" panose="02020600000000000000" pitchFamily="18" charset="-127"/>
                <a:ea typeface="a로케트" panose="02020600000000000000" pitchFamily="18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343D45D-867F-44F5-B791-5CC71FB9640C}"/>
                </a:ext>
              </a:extLst>
            </p:cNvPr>
            <p:cNvSpPr txBox="1"/>
            <p:nvPr/>
          </p:nvSpPr>
          <p:spPr>
            <a:xfrm>
              <a:off x="1450911" y="5006301"/>
              <a:ext cx="1602802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100" i="0" u="none" strike="noStrike" kern="1200" cap="none" spc="0" normalizeH="0" baseline="0" noProof="0" dirty="0">
                  <a:ln>
                    <a:solidFill>
                      <a:srgbClr val="004448">
                        <a:alpha val="0"/>
                      </a:srgbClr>
                    </a:solidFill>
                  </a:ln>
                  <a:solidFill>
                    <a:srgbClr val="FFFFFF"/>
                  </a:solidFill>
                  <a:effectLst/>
                  <a:uLnTx/>
                  <a:uFillTx/>
                  <a:latin typeface="a로케트" panose="02020600000000000000" pitchFamily="18" charset="-127"/>
                  <a:ea typeface="a로케트" panose="02020600000000000000" pitchFamily="18" charset="-127"/>
                </a:rPr>
                <a:t>리더</a:t>
              </a:r>
              <a:r>
                <a:rPr kumimoji="0" lang="en-US" altLang="ko-KR" sz="1100" i="0" u="none" strike="noStrike" kern="1200" cap="none" spc="0" normalizeH="0" baseline="0" noProof="0" dirty="0">
                  <a:ln>
                    <a:solidFill>
                      <a:srgbClr val="004448">
                        <a:alpha val="0"/>
                      </a:srgbClr>
                    </a:solidFill>
                  </a:ln>
                  <a:solidFill>
                    <a:srgbClr val="FFFFFF"/>
                  </a:solidFill>
                  <a:effectLst/>
                  <a:uLnTx/>
                  <a:uFillTx/>
                  <a:latin typeface="a로케트" panose="02020600000000000000" pitchFamily="18" charset="-127"/>
                  <a:ea typeface="a로케트" panose="02020600000000000000" pitchFamily="18" charset="-127"/>
                </a:rPr>
                <a:t>. </a:t>
              </a:r>
              <a:r>
                <a:rPr kumimoji="0" lang="ko-KR" altLang="en-US" sz="1100" i="0" u="none" strike="noStrike" kern="1200" cap="none" spc="0" normalizeH="0" baseline="0" noProof="0" dirty="0">
                  <a:ln>
                    <a:solidFill>
                      <a:srgbClr val="004448">
                        <a:alpha val="0"/>
                      </a:srgbClr>
                    </a:solidFill>
                  </a:ln>
                  <a:solidFill>
                    <a:srgbClr val="FFFFFF"/>
                  </a:solidFill>
                  <a:effectLst/>
                  <a:uLnTx/>
                  <a:uFillTx/>
                  <a:latin typeface="a로케트" panose="02020600000000000000" pitchFamily="18" charset="-127"/>
                  <a:ea typeface="a로케트" panose="02020600000000000000" pitchFamily="18" charset="-127"/>
                </a:rPr>
                <a:t>언어 감정 분류</a:t>
              </a:r>
              <a:r>
                <a:rPr kumimoji="0" lang="en-US" altLang="ko-KR" sz="1100" i="0" u="none" strike="noStrike" kern="1200" cap="none" spc="0" normalizeH="0" baseline="0" noProof="0" dirty="0">
                  <a:ln>
                    <a:solidFill>
                      <a:srgbClr val="004448">
                        <a:alpha val="0"/>
                      </a:srgbClr>
                    </a:solidFill>
                  </a:ln>
                  <a:solidFill>
                    <a:srgbClr val="FFFFFF"/>
                  </a:solidFill>
                  <a:effectLst/>
                  <a:uLnTx/>
                  <a:uFillTx/>
                  <a:latin typeface="a로케트" panose="02020600000000000000" pitchFamily="18" charset="-127"/>
                  <a:ea typeface="a로케트" panose="02020600000000000000" pitchFamily="18" charset="-127"/>
                </a:rPr>
                <a:t>(LSTM </a:t>
              </a:r>
              <a:r>
                <a:rPr kumimoji="0" lang="ko-KR" altLang="en-US" sz="1100" i="0" u="none" strike="noStrike" kern="1200" cap="none" spc="0" normalizeH="0" baseline="0" noProof="0" dirty="0">
                  <a:ln>
                    <a:solidFill>
                      <a:srgbClr val="004448">
                        <a:alpha val="0"/>
                      </a:srgbClr>
                    </a:solidFill>
                  </a:ln>
                  <a:solidFill>
                    <a:srgbClr val="FFFFFF"/>
                  </a:solidFill>
                  <a:effectLst/>
                  <a:uLnTx/>
                  <a:uFillTx/>
                  <a:latin typeface="a로케트" panose="02020600000000000000" pitchFamily="18" charset="-127"/>
                  <a:ea typeface="a로케트" panose="02020600000000000000" pitchFamily="18" charset="-127"/>
                </a:rPr>
                <a:t>모델링</a:t>
              </a:r>
              <a:r>
                <a:rPr kumimoji="0" lang="en-US" altLang="ko-KR" sz="1100" i="0" u="none" strike="noStrike" kern="1200" cap="none" spc="0" normalizeH="0" baseline="0" noProof="0" dirty="0">
                  <a:ln>
                    <a:solidFill>
                      <a:srgbClr val="004448">
                        <a:alpha val="0"/>
                      </a:srgbClr>
                    </a:solidFill>
                  </a:ln>
                  <a:solidFill>
                    <a:srgbClr val="FFFFFF"/>
                  </a:solidFill>
                  <a:effectLst/>
                  <a:uLnTx/>
                  <a:uFillTx/>
                  <a:latin typeface="a로케트" panose="02020600000000000000" pitchFamily="18" charset="-127"/>
                  <a:ea typeface="a로케트" panose="02020600000000000000" pitchFamily="18" charset="-127"/>
                </a:rPr>
                <a:t>), </a:t>
              </a:r>
              <a:r>
                <a:rPr kumimoji="0" lang="ko-KR" altLang="en-US" sz="1100" i="0" u="none" strike="noStrike" kern="1200" cap="none" spc="0" normalizeH="0" baseline="0" noProof="0" dirty="0">
                  <a:ln>
                    <a:solidFill>
                      <a:srgbClr val="004448">
                        <a:alpha val="0"/>
                      </a:srgbClr>
                    </a:solidFill>
                  </a:ln>
                  <a:solidFill>
                    <a:srgbClr val="FFFFFF"/>
                  </a:solidFill>
                  <a:effectLst/>
                  <a:uLnTx/>
                  <a:uFillTx/>
                  <a:latin typeface="a로케트" panose="02020600000000000000" pitchFamily="18" charset="-127"/>
                  <a:ea typeface="a로케트" panose="02020600000000000000" pitchFamily="18" charset="-127"/>
                </a:rPr>
                <a:t>팀의 전반적 조율 </a:t>
              </a:r>
            </a:p>
          </p:txBody>
        </p:sp>
        <p:pic>
          <p:nvPicPr>
            <p:cNvPr id="12" name="그림 11" descr="KakaoTalk_20200116_182120470.jpg">
              <a:extLst>
                <a:ext uri="{FF2B5EF4-FFF2-40B4-BE49-F238E27FC236}">
                  <a16:creationId xmlns:a16="http://schemas.microsoft.com/office/drawing/2014/main" id="{EF9A8A63-CE67-4F7E-ABAD-FBF620A8A4C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35329" y="2979361"/>
              <a:ext cx="982516" cy="1308707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60000"/>
                    <a:lumOff val="40000"/>
                  </a:schemeClr>
                </a:gs>
                <a:gs pos="54000">
                  <a:schemeClr val="accent2">
                    <a:lumMod val="75000"/>
                  </a:schemeClr>
                </a:gs>
                <a:gs pos="100000">
                  <a:schemeClr val="accent2">
                    <a:lumMod val="50000"/>
                  </a:schemeClr>
                </a:gs>
              </a:gsLst>
              <a:path path="rect">
                <a:fillToRect l="100000" t="100000"/>
              </a:path>
              <a:tileRect r="-100000" b="-100000"/>
            </a:gradFill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DA8E055-153D-4451-AF6F-97F88FC9BE1A}"/>
                </a:ext>
              </a:extLst>
            </p:cNvPr>
            <p:cNvSpPr txBox="1"/>
            <p:nvPr/>
          </p:nvSpPr>
          <p:spPr>
            <a:xfrm>
              <a:off x="1689746" y="4371679"/>
              <a:ext cx="11192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i="0" u="none" strike="noStrike" kern="1200" cap="none" spc="0" normalizeH="0" baseline="0" noProof="0" dirty="0">
                  <a:ln>
                    <a:solidFill>
                      <a:srgbClr val="004448">
                        <a:alpha val="0"/>
                      </a:srgbClr>
                    </a:solidFill>
                  </a:ln>
                  <a:solidFill>
                    <a:srgbClr val="FFFFFF"/>
                  </a:solidFill>
                  <a:effectLst/>
                  <a:uLnTx/>
                  <a:uFillTx/>
                  <a:latin typeface="a로케트" panose="02020600000000000000" pitchFamily="18" charset="-127"/>
                  <a:ea typeface="a로케트" panose="02020600000000000000" pitchFamily="18" charset="-127"/>
                </a:rPr>
                <a:t>팀장 김은민</a:t>
              </a: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B9A36F0F-1D47-472C-8601-E0F0AA6C9A9A}"/>
                </a:ext>
              </a:extLst>
            </p:cNvPr>
            <p:cNvSpPr/>
            <p:nvPr/>
          </p:nvSpPr>
          <p:spPr>
            <a:xfrm>
              <a:off x="1573454" y="2775058"/>
              <a:ext cx="1437860" cy="1987827"/>
            </a:xfrm>
            <a:prstGeom prst="rect">
              <a:avLst/>
            </a:prstGeom>
            <a:noFill/>
            <a:ln w="47625">
              <a:solidFill>
                <a:schemeClr val="bg2">
                  <a:lumMod val="9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로케트" panose="02020600000000000000" pitchFamily="18" charset="-127"/>
                <a:ea typeface="a로케트" panose="02020600000000000000" pitchFamily="18" charset="-127"/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7EA5C086-838A-4269-94B1-4BCBB832AF7C}"/>
              </a:ext>
            </a:extLst>
          </p:cNvPr>
          <p:cNvSpPr txBox="1"/>
          <p:nvPr/>
        </p:nvSpPr>
        <p:spPr>
          <a:xfrm>
            <a:off x="746535" y="1030520"/>
            <a:ext cx="34408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/>
                </a:solidFill>
                <a:latin typeface="a로케트" pitchFamily="18" charset="-127"/>
                <a:ea typeface="a로케트" pitchFamily="18" charset="-127"/>
              </a:rPr>
              <a:t>Team introduce</a:t>
            </a:r>
            <a:endParaRPr lang="ko-KR" altLang="en-US" sz="3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2"/>
              </a:solidFill>
              <a:latin typeface="a로케트" pitchFamily="18" charset="-127"/>
              <a:ea typeface="a로케트" pitchFamily="18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9F51DAC-F5BA-4B7F-9DED-94CB69F3B91A}"/>
              </a:ext>
            </a:extLst>
          </p:cNvPr>
          <p:cNvSpPr txBox="1"/>
          <p:nvPr/>
        </p:nvSpPr>
        <p:spPr>
          <a:xfrm>
            <a:off x="497107" y="722744"/>
            <a:ext cx="527709" cy="83099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2"/>
                </a:solidFill>
                <a:latin typeface="Arial Black" panose="020B0A04020102020204" pitchFamily="34" charset="0"/>
                <a:ea typeface="HY강B" pitchFamily="18" charset="-127"/>
                <a:cs typeface="Leelawadee" panose="020B0502040204020203" pitchFamily="34" charset="-34"/>
              </a:rPr>
              <a:t>*</a:t>
            </a:r>
            <a:endParaRPr lang="ko-KR" altLang="en-US" sz="4800" b="1" dirty="0">
              <a:solidFill>
                <a:schemeClr val="bg2"/>
              </a:solidFill>
              <a:latin typeface="Arial Black" panose="020B0A04020102020204" pitchFamily="34" charset="0"/>
              <a:ea typeface="HY강B" pitchFamily="18" charset="-127"/>
              <a:cs typeface="Leelawadee" panose="020B05020402040202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422430071"/>
      </p:ext>
    </p:extLst>
  </p:cSld>
  <p:clrMapOvr>
    <a:masterClrMapping/>
  </p:clrMapOvr>
  <p:transition spd="slow">
    <p:fade thruBlk="1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7FE3B60C-62DA-47D9-A366-F0CA4854F2C2}"/>
              </a:ext>
            </a:extLst>
          </p:cNvPr>
          <p:cNvGrpSpPr/>
          <p:nvPr/>
        </p:nvGrpSpPr>
        <p:grpSpPr>
          <a:xfrm>
            <a:off x="1406859" y="1610685"/>
            <a:ext cx="3794805" cy="4381780"/>
            <a:chOff x="3348627" y="801066"/>
            <a:chExt cx="5439116" cy="5467738"/>
          </a:xfrm>
        </p:grpSpPr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5092EDBD-753F-49B3-B556-0D483EBD5724}"/>
                </a:ext>
              </a:extLst>
            </p:cNvPr>
            <p:cNvSpPr/>
            <p:nvPr/>
          </p:nvSpPr>
          <p:spPr>
            <a:xfrm>
              <a:off x="3348627" y="801066"/>
              <a:ext cx="5439116" cy="5467738"/>
            </a:xfrm>
            <a:prstGeom prst="roundRect">
              <a:avLst>
                <a:gd name="adj" fmla="val 4043"/>
              </a:avLst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1281EC3A-6DBE-4A52-B2CF-AD837A140FA9}"/>
                </a:ext>
              </a:extLst>
            </p:cNvPr>
            <p:cNvSpPr/>
            <p:nvPr/>
          </p:nvSpPr>
          <p:spPr>
            <a:xfrm>
              <a:off x="5754145" y="5656476"/>
              <a:ext cx="559438" cy="337643"/>
            </a:xfrm>
            <a:prstGeom prst="roundRect">
              <a:avLst>
                <a:gd name="adj" fmla="val 50000"/>
              </a:avLst>
            </a:prstGeom>
            <a:noFill/>
            <a:ln w="952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1BFD0F24-6B6A-4A60-A2C7-7B255DB3C4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00549" y="1202238"/>
              <a:ext cx="4728226" cy="4317431"/>
            </a:xfrm>
            <a:prstGeom prst="roundRect">
              <a:avLst>
                <a:gd name="adj" fmla="val 4326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B3C2FEEE-3EC7-4241-A9EC-D047FCE310A8}"/>
              </a:ext>
            </a:extLst>
          </p:cNvPr>
          <p:cNvSpPr txBox="1"/>
          <p:nvPr/>
        </p:nvSpPr>
        <p:spPr>
          <a:xfrm>
            <a:off x="900097" y="595460"/>
            <a:ext cx="441146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로케트" panose="02020600000000000000" pitchFamily="18" charset="-127"/>
                <a:ea typeface="a로케트" panose="02020600000000000000" pitchFamily="18" charset="-127"/>
                <a:cs typeface="Leelawadee" panose="020B0502040204020203" pitchFamily="34" charset="-34"/>
              </a:rPr>
              <a:t>*</a:t>
            </a:r>
            <a:endParaRPr kumimoji="0" lang="ko-KR" altLang="en-US" sz="320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로케트" panose="02020600000000000000" pitchFamily="18" charset="-127"/>
              <a:ea typeface="a로케트" panose="02020600000000000000" pitchFamily="18" charset="-127"/>
              <a:cs typeface="Leelawadee" panose="020B0502040204020203" pitchFamily="34" charset="-34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F57EA22-BE30-4115-B8AB-0EB0FDA7C150}"/>
              </a:ext>
            </a:extLst>
          </p:cNvPr>
          <p:cNvSpPr txBox="1"/>
          <p:nvPr/>
        </p:nvSpPr>
        <p:spPr>
          <a:xfrm>
            <a:off x="0" y="746570"/>
            <a:ext cx="59502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dirty="0">
                <a:solidFill>
                  <a:schemeClr val="bg2"/>
                </a:solidFill>
                <a:latin typeface="a로케트" panose="02020600000000000000" pitchFamily="18" charset="-127"/>
                <a:ea typeface="a로케트" panose="02020600000000000000" pitchFamily="18" charset="-127"/>
              </a:rPr>
              <a:t>Problem definition</a:t>
            </a:r>
            <a:endParaRPr kumimoji="0" lang="en-US" altLang="ko-KR" sz="2800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a로케트" panose="02020600000000000000" pitchFamily="18" charset="-127"/>
              <a:ea typeface="a로케트" panose="02020600000000000000" pitchFamily="18" charset="-127"/>
              <a:cs typeface="+mn-cs"/>
            </a:endParaRPr>
          </a:p>
        </p:txBody>
      </p:sp>
      <p:pic>
        <p:nvPicPr>
          <p:cNvPr id="45" name="Picture 2" descr="연구진이 만든 음악 감정에 관한 인터랙티브 지도. 유시버클리대 제공">
            <a:extLst>
              <a:ext uri="{FF2B5EF4-FFF2-40B4-BE49-F238E27FC236}">
                <a16:creationId xmlns:a16="http://schemas.microsoft.com/office/drawing/2014/main" id="{123429C6-6EAE-4CE0-A139-94D4C31B60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7"/>
          <a:stretch/>
        </p:blipFill>
        <p:spPr bwMode="auto">
          <a:xfrm>
            <a:off x="5664778" y="1940221"/>
            <a:ext cx="5624930" cy="3722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A94E3A7C-243C-4259-8897-5659F872AA32}"/>
              </a:ext>
            </a:extLst>
          </p:cNvPr>
          <p:cNvSpPr txBox="1"/>
          <p:nvPr/>
        </p:nvSpPr>
        <p:spPr>
          <a:xfrm>
            <a:off x="10426526" y="6406184"/>
            <a:ext cx="15569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/>
                </a:solidFill>
                <a:latin typeface="Bell MT" panose="02020503060305020303" pitchFamily="18" charset="0"/>
                <a:ea typeface="HY견명조" panose="02030600000101010101" pitchFamily="18" charset="-127"/>
              </a:rPr>
              <a:t>*Team</a:t>
            </a:r>
            <a:r>
              <a:rPr lang="ko-KR" altLang="en-US" sz="16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/>
                </a:solidFill>
                <a:latin typeface="Bell MT" panose="02020503060305020303" pitchFamily="18" charset="0"/>
                <a:ea typeface="HY견명조" panose="02030600000101010101" pitchFamily="18" charset="-127"/>
              </a:rPr>
              <a:t> </a:t>
            </a:r>
            <a:r>
              <a:rPr lang="en-US" altLang="ko-KR" sz="16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/>
                </a:solidFill>
                <a:latin typeface="Bell MT" panose="02020503060305020303" pitchFamily="18" charset="0"/>
                <a:ea typeface="HY견명조" panose="02030600000101010101" pitchFamily="18" charset="-127"/>
              </a:rPr>
              <a:t>asterisk</a:t>
            </a:r>
            <a:endParaRPr lang="ko-KR" altLang="en-US" sz="1600" b="1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bg2"/>
              </a:solidFill>
              <a:latin typeface="Bell MT" panose="02020503060305020303" pitchFamily="18" charset="0"/>
              <a:ea typeface="HY견명조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268034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연구진이 만든 음악 감정에 관한 인터랙티브 지도. 유시버클리대 제공">
            <a:extLst>
              <a:ext uri="{FF2B5EF4-FFF2-40B4-BE49-F238E27FC236}">
                <a16:creationId xmlns:a16="http://schemas.microsoft.com/office/drawing/2014/main" id="{7B9B9909-AA31-413C-8DD5-90ADC0201A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7"/>
          <a:stretch/>
        </p:blipFill>
        <p:spPr bwMode="auto">
          <a:xfrm>
            <a:off x="2524125" y="1047750"/>
            <a:ext cx="7143750" cy="472789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41135EF-7E21-49DD-8EBC-D7633DD91B87}"/>
              </a:ext>
            </a:extLst>
          </p:cNvPr>
          <p:cNvSpPr txBox="1"/>
          <p:nvPr/>
        </p:nvSpPr>
        <p:spPr>
          <a:xfrm>
            <a:off x="3064541" y="5642814"/>
            <a:ext cx="7013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https://www.ocf.berkeley.edu/~acowen/music.html#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F4401C-4CB8-4904-AAF3-8DABD57165EF}"/>
              </a:ext>
            </a:extLst>
          </p:cNvPr>
          <p:cNvSpPr txBox="1"/>
          <p:nvPr/>
        </p:nvSpPr>
        <p:spPr>
          <a:xfrm>
            <a:off x="10426526" y="6406184"/>
            <a:ext cx="15569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>
                    <a:lumMod val="75000"/>
                  </a:schemeClr>
                </a:solidFill>
                <a:latin typeface="Bell MT" panose="02020503060305020303" pitchFamily="18" charset="0"/>
                <a:ea typeface="HY견명조" panose="02030600000101010101" pitchFamily="18" charset="-127"/>
              </a:rPr>
              <a:t>*Team</a:t>
            </a:r>
            <a:r>
              <a:rPr lang="ko-KR" altLang="en-US" sz="16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>
                    <a:lumMod val="75000"/>
                  </a:schemeClr>
                </a:solidFill>
                <a:latin typeface="Bell MT" panose="02020503060305020303" pitchFamily="18" charset="0"/>
                <a:ea typeface="HY견명조" panose="02030600000101010101" pitchFamily="18" charset="-127"/>
              </a:rPr>
              <a:t> </a:t>
            </a:r>
            <a:r>
              <a:rPr lang="en-US" altLang="ko-KR" sz="16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>
                    <a:lumMod val="75000"/>
                  </a:schemeClr>
                </a:solidFill>
                <a:latin typeface="Bell MT" panose="02020503060305020303" pitchFamily="18" charset="0"/>
                <a:ea typeface="HY견명조" panose="02030600000101010101" pitchFamily="18" charset="-127"/>
              </a:rPr>
              <a:t>asterisk</a:t>
            </a:r>
            <a:endParaRPr lang="ko-KR" altLang="en-US" sz="1600" b="1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bg1">
                  <a:lumMod val="75000"/>
                </a:schemeClr>
              </a:solidFill>
              <a:latin typeface="Bell MT" panose="02020503060305020303" pitchFamily="18" charset="0"/>
              <a:ea typeface="HY견명조" panose="0203060000010101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D90F14-1D14-4073-867E-EB6A65E98CE0}"/>
              </a:ext>
            </a:extLst>
          </p:cNvPr>
          <p:cNvSpPr txBox="1"/>
          <p:nvPr/>
        </p:nvSpPr>
        <p:spPr>
          <a:xfrm>
            <a:off x="569443" y="870562"/>
            <a:ext cx="441146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로케트" panose="02020600000000000000" pitchFamily="18" charset="-127"/>
                <a:ea typeface="a로케트" panose="02020600000000000000" pitchFamily="18" charset="-127"/>
                <a:cs typeface="Leelawadee" panose="020B0502040204020203" pitchFamily="34" charset="-34"/>
              </a:rPr>
              <a:t>*</a:t>
            </a:r>
            <a:endParaRPr kumimoji="0" lang="ko-KR" altLang="en-US" sz="320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로케트" panose="02020600000000000000" pitchFamily="18" charset="-127"/>
              <a:ea typeface="a로케트" panose="02020600000000000000" pitchFamily="18" charset="-127"/>
              <a:cs typeface="Leelawadee" panose="020B0502040204020203" pitchFamily="34" charset="-34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352A11-ABCD-436B-AAEC-2BB2A9C54C33}"/>
              </a:ext>
            </a:extLst>
          </p:cNvPr>
          <p:cNvSpPr txBox="1"/>
          <p:nvPr/>
        </p:nvSpPr>
        <p:spPr>
          <a:xfrm>
            <a:off x="-68916" y="1007242"/>
            <a:ext cx="49506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로케트" panose="02020600000000000000" pitchFamily="18" charset="-127"/>
                <a:ea typeface="a로케트" panose="02020600000000000000" pitchFamily="18" charset="-127"/>
                <a:cs typeface="+mn-cs"/>
              </a:rPr>
              <a:t>Interactive map</a:t>
            </a:r>
          </a:p>
        </p:txBody>
      </p:sp>
    </p:spTree>
    <p:extLst>
      <p:ext uri="{BB962C8B-B14F-4D97-AF65-F5344CB8AC3E}">
        <p14:creationId xmlns:p14="http://schemas.microsoft.com/office/powerpoint/2010/main" val="36972144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이애리님이 본 영화 :: 왓챠왓챠 :: 이애리님의 영화보관함">
            <a:extLst>
              <a:ext uri="{FF2B5EF4-FFF2-40B4-BE49-F238E27FC236}">
                <a16:creationId xmlns:a16="http://schemas.microsoft.com/office/drawing/2014/main" id="{B4AB43B0-13A4-4CA2-9143-B99E6A207B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hape 1352">
            <a:extLst>
              <a:ext uri="{FF2B5EF4-FFF2-40B4-BE49-F238E27FC236}">
                <a16:creationId xmlns:a16="http://schemas.microsoft.com/office/drawing/2014/main" id="{73637218-FBAC-405D-B29F-D46F2C4A07E1}"/>
              </a:ext>
            </a:extLst>
          </p:cNvPr>
          <p:cNvSpPr/>
          <p:nvPr/>
        </p:nvSpPr>
        <p:spPr>
          <a:xfrm>
            <a:off x="0" y="1777481"/>
            <a:ext cx="12192000" cy="3303037"/>
          </a:xfrm>
          <a:prstGeom prst="rect">
            <a:avLst/>
          </a:prstGeom>
          <a:solidFill>
            <a:srgbClr val="000000">
              <a:alpha val="65950"/>
            </a:srgbClr>
          </a:solidFill>
          <a:ln w="12700">
            <a:miter lim="400000"/>
          </a:ln>
        </p:spPr>
        <p:txBody>
          <a:bodyPr tIns="91439" bIns="91439" anchor="ctr"/>
          <a:lstStyle/>
          <a:p>
            <a:pPr defTabSz="1828800">
              <a:defRPr sz="3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endParaRPr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12C3726-1840-462A-A16A-1A34C834AC11}"/>
              </a:ext>
            </a:extLst>
          </p:cNvPr>
          <p:cNvSpPr txBox="1"/>
          <p:nvPr/>
        </p:nvSpPr>
        <p:spPr>
          <a:xfrm>
            <a:off x="1007086" y="2767279"/>
            <a:ext cx="101778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stellar" panose="020A0402060406010301" pitchFamily="18" charset="0"/>
                <a:ea typeface="a로케트" pitchFamily="18" charset="-127"/>
              </a:rPr>
              <a:t>LSTM </a:t>
            </a:r>
          </a:p>
          <a:p>
            <a:pPr algn="ctr"/>
            <a:r>
              <a:rPr lang="en-US" altLang="ko-KR" sz="3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stellar" panose="020A0402060406010301" pitchFamily="18" charset="0"/>
                <a:ea typeface="a로케트" pitchFamily="18" charset="-127"/>
              </a:rPr>
              <a:t>(</a:t>
            </a:r>
            <a:r>
              <a:rPr lang="en-US" altLang="ko-KR" sz="3200" b="1" dirty="0">
                <a:solidFill>
                  <a:schemeClr val="bg1"/>
                </a:solidFill>
                <a:latin typeface="Castellar" panose="020A0402060406010301" pitchFamily="18" charset="0"/>
                <a:ea typeface="a로케트" panose="02020600000000000000" pitchFamily="18" charset="-127"/>
              </a:rPr>
              <a:t>Long short-term memory</a:t>
            </a:r>
            <a:r>
              <a:rPr lang="en-US" altLang="ko-KR" sz="3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stellar" panose="020A0402060406010301" pitchFamily="18" charset="0"/>
                <a:ea typeface="a로케트" pitchFamily="18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707161157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446DE41E-CEC1-4BF5-9203-C9B2B6529336}"/>
              </a:ext>
            </a:extLst>
          </p:cNvPr>
          <p:cNvSpPr txBox="1"/>
          <p:nvPr/>
        </p:nvSpPr>
        <p:spPr>
          <a:xfrm>
            <a:off x="10426526" y="6406184"/>
            <a:ext cx="15569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/>
                </a:solidFill>
                <a:latin typeface="Bell MT" panose="02020503060305020303" pitchFamily="18" charset="0"/>
                <a:ea typeface="HY견명조" panose="02030600000101010101" pitchFamily="18" charset="-127"/>
              </a:rPr>
              <a:t>*Team</a:t>
            </a:r>
            <a:r>
              <a:rPr lang="ko-KR" altLang="en-US" sz="16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/>
                </a:solidFill>
                <a:latin typeface="Bell MT" panose="02020503060305020303" pitchFamily="18" charset="0"/>
                <a:ea typeface="HY견명조" panose="02030600000101010101" pitchFamily="18" charset="-127"/>
              </a:rPr>
              <a:t> </a:t>
            </a:r>
            <a:r>
              <a:rPr lang="en-US" altLang="ko-KR" sz="16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2"/>
                </a:solidFill>
                <a:latin typeface="Bell MT" panose="02020503060305020303" pitchFamily="18" charset="0"/>
                <a:ea typeface="HY견명조" panose="02030600000101010101" pitchFamily="18" charset="-127"/>
              </a:rPr>
              <a:t>asterisk</a:t>
            </a:r>
            <a:endParaRPr lang="ko-KR" altLang="en-US" sz="1600" b="1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bg2"/>
              </a:solidFill>
              <a:latin typeface="Bell MT" panose="02020503060305020303" pitchFamily="18" charset="0"/>
              <a:ea typeface="HY견명조" panose="0203060000010101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2ED3648-5C0C-4891-8A7E-0B0F8E18E86F}"/>
              </a:ext>
            </a:extLst>
          </p:cNvPr>
          <p:cNvSpPr txBox="1"/>
          <p:nvPr/>
        </p:nvSpPr>
        <p:spPr>
          <a:xfrm>
            <a:off x="381936" y="562419"/>
            <a:ext cx="441146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로케트" panose="02020600000000000000" pitchFamily="18" charset="-127"/>
                <a:ea typeface="a로케트" panose="02020600000000000000" pitchFamily="18" charset="-127"/>
                <a:cs typeface="Leelawadee" panose="020B0502040204020203" pitchFamily="34" charset="-34"/>
              </a:rPr>
              <a:t>*</a:t>
            </a:r>
            <a:endParaRPr kumimoji="0" lang="ko-KR" altLang="en-US" sz="3200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a로케트" panose="02020600000000000000" pitchFamily="18" charset="-127"/>
              <a:ea typeface="a로케트" panose="02020600000000000000" pitchFamily="18" charset="-127"/>
              <a:cs typeface="Leelawadee" panose="020B0502040204020203" pitchFamily="34" charset="-34"/>
            </a:endParaRPr>
          </a:p>
        </p:txBody>
      </p:sp>
      <p:graphicFrame>
        <p:nvGraphicFramePr>
          <p:cNvPr id="14" name="다이어그램 13">
            <a:extLst>
              <a:ext uri="{FF2B5EF4-FFF2-40B4-BE49-F238E27FC236}">
                <a16:creationId xmlns:a16="http://schemas.microsoft.com/office/drawing/2014/main" id="{9A40828D-95D4-45FE-A5AE-7CE2F21BDAC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47258279"/>
              </p:ext>
            </p:extLst>
          </p:nvPr>
        </p:nvGraphicFramePr>
        <p:xfrm>
          <a:off x="2647637" y="1855961"/>
          <a:ext cx="6614058" cy="42668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54BFB604-FC09-489E-A016-9A5BED988F53}"/>
              </a:ext>
            </a:extLst>
          </p:cNvPr>
          <p:cNvSpPr txBox="1"/>
          <p:nvPr/>
        </p:nvSpPr>
        <p:spPr>
          <a:xfrm>
            <a:off x="381936" y="735212"/>
            <a:ext cx="58695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2"/>
                </a:solidFill>
                <a:latin typeface="a로케트" panose="02020600000000000000" pitchFamily="18" charset="-127"/>
                <a:ea typeface="a로케트" panose="02020600000000000000" pitchFamily="18" charset="-127"/>
              </a:rPr>
              <a:t>Long short-term memory</a:t>
            </a:r>
            <a:endParaRPr lang="en-US" altLang="ko-KR" sz="3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2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로케트" panose="02020600000000000000" pitchFamily="18" charset="-127"/>
              <a:ea typeface="a로케트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01607684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테마">
  <a:themeElements>
    <a:clrScheme name="Custom 12">
      <a:dk1>
        <a:srgbClr val="00BBBB"/>
      </a:dk1>
      <a:lt1>
        <a:srgbClr val="000000"/>
      </a:lt1>
      <a:dk2>
        <a:srgbClr val="999999"/>
      </a:dk2>
      <a:lt2>
        <a:srgbClr val="FFFFFF"/>
      </a:lt2>
      <a:accent1>
        <a:srgbClr val="004448"/>
      </a:accent1>
      <a:accent2>
        <a:srgbClr val="482845"/>
      </a:accent2>
      <a:accent3>
        <a:srgbClr val="7A0000"/>
      </a:accent3>
      <a:accent4>
        <a:srgbClr val="969959"/>
      </a:accent4>
      <a:accent5>
        <a:srgbClr val="225B5F"/>
      </a:accent5>
      <a:accent6>
        <a:srgbClr val="3D8C41"/>
      </a:accent6>
      <a:hlink>
        <a:srgbClr val="7F7F7F"/>
      </a:hlink>
      <a:folHlink>
        <a:srgbClr val="7F7F7F"/>
      </a:folHlink>
    </a:clrScheme>
    <a:fontScheme name="Custom 13">
      <a:majorFont>
        <a:latin typeface="Gill Sans MT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solidFill>
            <a:schemeClr val="tx2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_35055179_TF56488565.potx" id="{ECCE9C98-4AA9-4226-944D-3D010CF1F0CD}" vid="{BA3803C4-E23E-416B-88FB-4D63E7183CCC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1192</TotalTime>
  <Words>440</Words>
  <Application>Microsoft Office PowerPoint</Application>
  <PresentationFormat>와이드스크린</PresentationFormat>
  <Paragraphs>138</Paragraphs>
  <Slides>25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20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25</vt:i4>
      </vt:variant>
    </vt:vector>
  </HeadingPairs>
  <TitlesOfParts>
    <vt:vector size="47" baseType="lpstr">
      <vt:lpstr>Arial Black</vt:lpstr>
      <vt:lpstr>KoPub돋움체 Light</vt:lpstr>
      <vt:lpstr>Tahoma</vt:lpstr>
      <vt:lpstr>Segoe UI Light</vt:lpstr>
      <vt:lpstr>Arial</vt:lpstr>
      <vt:lpstr>Leelawadee</vt:lpstr>
      <vt:lpstr>KoPub돋움체 Bold</vt:lpstr>
      <vt:lpstr>HY강B</vt:lpstr>
      <vt:lpstr>Courier New</vt:lpstr>
      <vt:lpstr>a로케트</vt:lpstr>
      <vt:lpstr>맑은 고딕</vt:lpstr>
      <vt:lpstr>나눔바른고딕</vt:lpstr>
      <vt:lpstr>Freestyle Script</vt:lpstr>
      <vt:lpstr>HY견명조</vt:lpstr>
      <vt:lpstr>Castellar</vt:lpstr>
      <vt:lpstr>Segoe UI</vt:lpstr>
      <vt:lpstr>Trebuchet MS</vt:lpstr>
      <vt:lpstr>Bell MT</vt:lpstr>
      <vt:lpstr>Segoe UI Semibold</vt:lpstr>
      <vt:lpstr>나눔스퀘어</vt:lpstr>
      <vt:lpstr>Office 테마</vt:lpstr>
      <vt:lpstr>2_Office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ICT01_21</dc:creator>
  <cp:lastModifiedBy>ICT01_21</cp:lastModifiedBy>
  <cp:revision>85</cp:revision>
  <dcterms:created xsi:type="dcterms:W3CDTF">2020-02-19T06:13:55Z</dcterms:created>
  <dcterms:modified xsi:type="dcterms:W3CDTF">2020-02-21T04:01:23Z</dcterms:modified>
</cp:coreProperties>
</file>